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8" r:id="rId4"/>
    <p:sldId id="307" r:id="rId5"/>
    <p:sldId id="308" r:id="rId6"/>
    <p:sldId id="309" r:id="rId7"/>
    <p:sldId id="302" r:id="rId8"/>
    <p:sldId id="303" r:id="rId9"/>
    <p:sldId id="304" r:id="rId10"/>
    <p:sldId id="305" r:id="rId11"/>
    <p:sldId id="306" r:id="rId12"/>
    <p:sldId id="311" r:id="rId13"/>
    <p:sldId id="319" r:id="rId14"/>
    <p:sldId id="320" r:id="rId15"/>
    <p:sldId id="312" r:id="rId16"/>
    <p:sldId id="313" r:id="rId17"/>
    <p:sldId id="263" r:id="rId18"/>
    <p:sldId id="264" r:id="rId19"/>
    <p:sldId id="266" r:id="rId20"/>
    <p:sldId id="26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7F3A85-2741-425A-8BAF-53469FFB6D2D}" v="4" dt="2022-10-07T21:03:59.9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de,Manoj Kumar" userId="0e353df1-568e-4a01-a0b1-bd99741cd871" providerId="ADAL" clId="{A67F3A85-2741-425A-8BAF-53469FFB6D2D}"/>
    <pc:docChg chg="undo custSel addSld modSld">
      <pc:chgData name="Gude,Manoj Kumar" userId="0e353df1-568e-4a01-a0b1-bd99741cd871" providerId="ADAL" clId="{A67F3A85-2741-425A-8BAF-53469FFB6D2D}" dt="2022-10-07T21:03:59.984" v="5"/>
      <pc:docMkLst>
        <pc:docMk/>
      </pc:docMkLst>
      <pc:sldChg chg="addSp delSp mod">
        <pc:chgData name="Gude,Manoj Kumar" userId="0e353df1-568e-4a01-a0b1-bd99741cd871" providerId="ADAL" clId="{A67F3A85-2741-425A-8BAF-53469FFB6D2D}" dt="2022-10-07T21:03:22.005" v="1" actId="22"/>
        <pc:sldMkLst>
          <pc:docMk/>
          <pc:sldMk cId="1306538480" sldId="302"/>
        </pc:sldMkLst>
        <pc:spChg chg="add del">
          <ac:chgData name="Gude,Manoj Kumar" userId="0e353df1-568e-4a01-a0b1-bd99741cd871" providerId="ADAL" clId="{A67F3A85-2741-425A-8BAF-53469FFB6D2D}" dt="2022-10-07T21:03:22.005" v="1" actId="22"/>
          <ac:spMkLst>
            <pc:docMk/>
            <pc:sldMk cId="1306538480" sldId="302"/>
            <ac:spMk id="9" creationId="{D0AA41D3-F7AF-1C01-A488-DCDEB0DA23CC}"/>
          </ac:spMkLst>
        </pc:spChg>
      </pc:sldChg>
      <pc:sldChg chg="add">
        <pc:chgData name="Gude,Manoj Kumar" userId="0e353df1-568e-4a01-a0b1-bd99741cd871" providerId="ADAL" clId="{A67F3A85-2741-425A-8BAF-53469FFB6D2D}" dt="2022-10-07T21:03:40.211" v="2"/>
        <pc:sldMkLst>
          <pc:docMk/>
          <pc:sldMk cId="2085130646" sldId="303"/>
        </pc:sldMkLst>
      </pc:sldChg>
      <pc:sldChg chg="add">
        <pc:chgData name="Gude,Manoj Kumar" userId="0e353df1-568e-4a01-a0b1-bd99741cd871" providerId="ADAL" clId="{A67F3A85-2741-425A-8BAF-53469FFB6D2D}" dt="2022-10-07T21:03:47.471" v="3"/>
        <pc:sldMkLst>
          <pc:docMk/>
          <pc:sldMk cId="1306490679" sldId="304"/>
        </pc:sldMkLst>
      </pc:sldChg>
      <pc:sldChg chg="add">
        <pc:chgData name="Gude,Manoj Kumar" userId="0e353df1-568e-4a01-a0b1-bd99741cd871" providerId="ADAL" clId="{A67F3A85-2741-425A-8BAF-53469FFB6D2D}" dt="2022-10-07T21:03:52.397" v="4"/>
        <pc:sldMkLst>
          <pc:docMk/>
          <pc:sldMk cId="1757665219" sldId="305"/>
        </pc:sldMkLst>
      </pc:sldChg>
      <pc:sldChg chg="add">
        <pc:chgData name="Gude,Manoj Kumar" userId="0e353df1-568e-4a01-a0b1-bd99741cd871" providerId="ADAL" clId="{A67F3A85-2741-425A-8BAF-53469FFB6D2D}" dt="2022-10-07T21:03:59.984" v="5"/>
        <pc:sldMkLst>
          <pc:docMk/>
          <pc:sldMk cId="2873227494" sldId="306"/>
        </pc:sldMkLst>
      </pc:sldChg>
    </pc:docChg>
  </pc:docChgLst>
  <pc:docChgLst>
    <pc:chgData name="Mulakalapalli,Jaichand" userId="a3680caf-10e5-4540-ae62-1e7229e4db6c" providerId="ADAL" clId="{46460727-534D-4DDA-83BD-46271C16BD22}"/>
    <pc:docChg chg="modSld">
      <pc:chgData name="Mulakalapalli,Jaichand" userId="a3680caf-10e5-4540-ae62-1e7229e4db6c" providerId="ADAL" clId="{46460727-534D-4DDA-83BD-46271C16BD22}" dt="2022-10-04T19:15:53.889" v="0" actId="20577"/>
      <pc:docMkLst>
        <pc:docMk/>
      </pc:docMkLst>
      <pc:sldChg chg="modSp">
        <pc:chgData name="Mulakalapalli,Jaichand" userId="a3680caf-10e5-4540-ae62-1e7229e4db6c" providerId="ADAL" clId="{46460727-534D-4DDA-83BD-46271C16BD22}" dt="2022-10-04T19:15:53.889" v="0" actId="20577"/>
        <pc:sldMkLst>
          <pc:docMk/>
          <pc:sldMk cId="2334455097" sldId="256"/>
        </pc:sldMkLst>
        <pc:spChg chg="mod">
          <ac:chgData name="Mulakalapalli,Jaichand" userId="a3680caf-10e5-4540-ae62-1e7229e4db6c" providerId="ADAL" clId="{46460727-534D-4DDA-83BD-46271C16BD22}" dt="2022-10-04T19:15:53.889" v="0" actId="20577"/>
          <ac:spMkLst>
            <pc:docMk/>
            <pc:sldMk cId="2334455097" sldId="256"/>
            <ac:spMk id="2" creationId="{20C4921D-9839-FDE3-C04B-D55C0D235B96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4ABDDC-D214-42EC-8429-9ABC6501E94E}" type="doc">
      <dgm:prSet loTypeId="urn:microsoft.com/office/officeart/2018/5/layout/IconCircleLabelList" loCatId="icon" qsTypeId="urn:microsoft.com/office/officeart/2005/8/quickstyle/3d1" qsCatId="3D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FB37226D-AF09-474B-B14E-D8A51037498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JAICHAND MULAKALAPALLI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(TEAM LEADER)  BACKEND</a:t>
          </a:r>
          <a:endParaRPr lang="en-US" sz="1600" b="0" cap="none" dirty="0">
            <a:latin typeface="Tw Cen MT (Body)"/>
            <a:cs typeface="Times New Roman" panose="02020603050405020304" pitchFamily="18" charset="0"/>
          </a:endParaRPr>
        </a:p>
      </dgm:t>
    </dgm:pt>
    <dgm:pt modelId="{971E934E-F787-4219-8E2C-D0D2713EBDCF}" type="parTrans" cxnId="{C27040D6-CDD4-4FE9-A732-2B77F040C81B}">
      <dgm:prSet/>
      <dgm:spPr/>
      <dgm:t>
        <a:bodyPr/>
        <a:lstStyle/>
        <a:p>
          <a:endParaRPr lang="en-US"/>
        </a:p>
      </dgm:t>
    </dgm:pt>
    <dgm:pt modelId="{BF23F955-137D-4274-B9C2-495D67CF23F6}" type="sibTrans" cxnId="{C27040D6-CDD4-4FE9-A732-2B77F040C81B}">
      <dgm:prSet phldrT="01" phldr="0"/>
      <dgm:spPr/>
      <dgm:t>
        <a:bodyPr/>
        <a:lstStyle/>
        <a:p>
          <a:endParaRPr lang="en-US"/>
        </a:p>
      </dgm:t>
    </dgm:pt>
    <dgm:pt modelId="{61B67600-B94E-4FDB-8435-A7FED34EDEF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MANOJ KUMAR GUDE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cap="none" dirty="0">
            <a:latin typeface="Tw Cen MT (Body)"/>
            <a:cs typeface="Times New Roman" panose="02020603050405020304" pitchFamily="18" charset="0"/>
          </a:endParaRPr>
        </a:p>
      </dgm:t>
    </dgm:pt>
    <dgm:pt modelId="{E5853747-D1F1-4DF5-9592-3BD246B8B31C}" type="parTrans" cxnId="{3D78BB8B-1F79-449F-AD6B-B8D7ECBF9290}">
      <dgm:prSet/>
      <dgm:spPr/>
      <dgm:t>
        <a:bodyPr/>
        <a:lstStyle/>
        <a:p>
          <a:endParaRPr lang="en-US"/>
        </a:p>
      </dgm:t>
    </dgm:pt>
    <dgm:pt modelId="{2F2DC9B2-3072-4FE0-B1CE-2B390123D522}" type="sibTrans" cxnId="{3D78BB8B-1F79-449F-AD6B-B8D7ECBF9290}">
      <dgm:prSet phldrT="02" phldr="0"/>
      <dgm:spPr/>
      <dgm:t>
        <a:bodyPr/>
        <a:lstStyle/>
        <a:p>
          <a:endParaRPr lang="en-US"/>
        </a:p>
      </dgm:t>
    </dgm:pt>
    <dgm:pt modelId="{3AFDCAC2-CBAC-4053-BF01-DE6A641297C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ADITHYA KRISHNA RAAVI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cap="none" dirty="0">
            <a:latin typeface="Tw Cen MT (Body)"/>
            <a:cs typeface="Times New Roman" panose="02020603050405020304" pitchFamily="18" charset="0"/>
          </a:endParaRPr>
        </a:p>
      </dgm:t>
    </dgm:pt>
    <dgm:pt modelId="{2945E9DB-7769-4C6C-B6E4-BF2F20238559}" type="parTrans" cxnId="{443D84E4-CE7F-4F28-A3DC-48059DC58C5F}">
      <dgm:prSet/>
      <dgm:spPr/>
      <dgm:t>
        <a:bodyPr/>
        <a:lstStyle/>
        <a:p>
          <a:endParaRPr lang="en-US"/>
        </a:p>
      </dgm:t>
    </dgm:pt>
    <dgm:pt modelId="{B738753F-A471-4838-B0A1-17668E33BBD9}" type="sibTrans" cxnId="{443D84E4-CE7F-4F28-A3DC-48059DC58C5F}">
      <dgm:prSet phldrT="03" phldr="0"/>
      <dgm:spPr/>
      <dgm:t>
        <a:bodyPr/>
        <a:lstStyle/>
        <a:p>
          <a:endParaRPr lang="en-US"/>
        </a:p>
      </dgm:t>
    </dgm:pt>
    <dgm:pt modelId="{9D060EFD-A516-482C-A3F3-F3D0A41989D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dirty="0">
              <a:latin typeface="Tw Cen MT (Body)"/>
              <a:cs typeface="Times New Roman" panose="02020603050405020304" pitchFamily="18" charset="0"/>
            </a:rPr>
            <a:t>Saibabu devarapalli</a:t>
          </a:r>
        </a:p>
        <a:p>
          <a:pPr>
            <a:lnSpc>
              <a:spcPct val="100000"/>
            </a:lnSpc>
            <a:defRPr cap="all"/>
          </a:pPr>
          <a:r>
            <a:rPr lang="en-US" sz="1600" b="0" i="0" dirty="0">
              <a:latin typeface="Tw Cen MT (Body)"/>
              <a:cs typeface="Times New Roman" panose="02020603050405020304" pitchFamily="18" charset="0"/>
            </a:rPr>
            <a:t>Fullstack</a:t>
          </a:r>
          <a:endParaRPr lang="en-US" sz="1600" dirty="0">
            <a:latin typeface="Tw Cen MT (Body)"/>
            <a:cs typeface="Times New Roman" panose="02020603050405020304" pitchFamily="18" charset="0"/>
          </a:endParaRPr>
        </a:p>
      </dgm:t>
    </dgm:pt>
    <dgm:pt modelId="{F9AC0329-1AE8-4C19-B1EA-A46B91C3F7AF}" type="parTrans" cxnId="{7AEF8F0D-6B6A-49D9-BEFF-81ABBD261837}">
      <dgm:prSet/>
      <dgm:spPr/>
      <dgm:t>
        <a:bodyPr/>
        <a:lstStyle/>
        <a:p>
          <a:endParaRPr lang="en-US"/>
        </a:p>
      </dgm:t>
    </dgm:pt>
    <dgm:pt modelId="{A8BF3A9E-719A-45A4-9DF6-2737630A03D0}" type="sibTrans" cxnId="{7AEF8F0D-6B6A-49D9-BEFF-81ABBD261837}">
      <dgm:prSet phldrT="04" phldr="0"/>
      <dgm:spPr/>
      <dgm:t>
        <a:bodyPr/>
        <a:lstStyle/>
        <a:p>
          <a:endParaRPr lang="en-US"/>
        </a:p>
      </dgm:t>
    </dgm:pt>
    <dgm:pt modelId="{C976B047-ACC9-40EB-AE9C-0DC4ABA48AF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HARISH CHOWDARY BALA</a:t>
          </a:r>
        </a:p>
        <a:p>
          <a:pPr>
            <a:lnSpc>
              <a:spcPct val="100000"/>
            </a:lnSpc>
            <a:defRPr cap="all"/>
          </a:pPr>
          <a:r>
            <a:rPr lang="en-US" sz="1600" b="0" i="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DATABASE</a:t>
          </a:r>
        </a:p>
      </dgm:t>
    </dgm:pt>
    <dgm:pt modelId="{97ED3AE3-7B61-4C75-9E09-0A4E40CFBCF2}" type="sibTrans" cxnId="{B082FA02-C8FE-471A-BED4-B0DADFDD6CFE}">
      <dgm:prSet phldrT="05" phldr="0"/>
      <dgm:spPr/>
      <dgm:t>
        <a:bodyPr/>
        <a:lstStyle/>
        <a:p>
          <a:endParaRPr lang="en-US"/>
        </a:p>
      </dgm:t>
    </dgm:pt>
    <dgm:pt modelId="{A29543CC-398C-4450-8E9D-6ABEE3202298}" type="parTrans" cxnId="{B082FA02-C8FE-471A-BED4-B0DADFDD6CFE}">
      <dgm:prSet/>
      <dgm:spPr/>
      <dgm:t>
        <a:bodyPr/>
        <a:lstStyle/>
        <a:p>
          <a:endParaRPr lang="en-US"/>
        </a:p>
      </dgm:t>
    </dgm:pt>
    <dgm:pt modelId="{608F08B9-C91B-407F-BFA3-AC44042B4802}" type="pres">
      <dgm:prSet presAssocID="{3A4ABDDC-D214-42EC-8429-9ABC6501E94E}" presName="root" presStyleCnt="0">
        <dgm:presLayoutVars>
          <dgm:dir/>
          <dgm:resizeHandles val="exact"/>
        </dgm:presLayoutVars>
      </dgm:prSet>
      <dgm:spPr/>
    </dgm:pt>
    <dgm:pt modelId="{9E7B8C5D-AFD2-4F6D-A46E-7C6C630FB971}" type="pres">
      <dgm:prSet presAssocID="{3AFDCAC2-CBAC-4053-BF01-DE6A641297C6}" presName="compNode" presStyleCnt="0"/>
      <dgm:spPr/>
    </dgm:pt>
    <dgm:pt modelId="{72E80963-B297-438D-B287-BD5C6D858D9A}" type="pres">
      <dgm:prSet presAssocID="{3AFDCAC2-CBAC-4053-BF01-DE6A641297C6}" presName="iconBgRect" presStyleLbl="bgShp" presStyleIdx="0" presStyleCnt="5"/>
      <dgm:spPr/>
    </dgm:pt>
    <dgm:pt modelId="{963609E0-1123-430F-84CE-B59C04DDFC03}" type="pres">
      <dgm:prSet presAssocID="{3AFDCAC2-CBAC-4053-BF01-DE6A641297C6}" presName="iconRect" presStyleLbl="node1" presStyleIdx="0" presStyleCnt="5" custScaleX="193810" custScaleY="189599"/>
      <dgm:spPr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8034" b="-18034"/>
          </a:stretch>
        </a:blipFill>
      </dgm:spPr>
    </dgm:pt>
    <dgm:pt modelId="{F5712831-982A-40D9-8BDB-8F278821EB5B}" type="pres">
      <dgm:prSet presAssocID="{3AFDCAC2-CBAC-4053-BF01-DE6A641297C6}" presName="spaceRect" presStyleCnt="0"/>
      <dgm:spPr/>
    </dgm:pt>
    <dgm:pt modelId="{06404763-ABBA-4E19-8AB1-1FE5627DF9D7}" type="pres">
      <dgm:prSet presAssocID="{3AFDCAC2-CBAC-4053-BF01-DE6A641297C6}" presName="textRect" presStyleLbl="revTx" presStyleIdx="0" presStyleCnt="5">
        <dgm:presLayoutVars>
          <dgm:chMax val="1"/>
          <dgm:chPref val="1"/>
        </dgm:presLayoutVars>
      </dgm:prSet>
      <dgm:spPr/>
    </dgm:pt>
    <dgm:pt modelId="{A96B9F02-8168-4ECB-BBA1-17E2F7C733AE}" type="pres">
      <dgm:prSet presAssocID="{B738753F-A471-4838-B0A1-17668E33BBD9}" presName="sibTrans" presStyleCnt="0"/>
      <dgm:spPr/>
    </dgm:pt>
    <dgm:pt modelId="{052DC9CB-30E0-44D6-8787-813FD7ADB424}" type="pres">
      <dgm:prSet presAssocID="{61B67600-B94E-4FDB-8435-A7FED34EDEF6}" presName="compNode" presStyleCnt="0"/>
      <dgm:spPr/>
    </dgm:pt>
    <dgm:pt modelId="{40D2AF01-DDAF-479D-9A60-E20C6DAC5A83}" type="pres">
      <dgm:prSet presAssocID="{61B67600-B94E-4FDB-8435-A7FED34EDEF6}" presName="iconBgRect" presStyleLbl="bgShp" presStyleIdx="1" presStyleCnt="5"/>
      <dgm:spPr/>
    </dgm:pt>
    <dgm:pt modelId="{4EEEDEAA-D28F-4A7F-9866-00F94D8DD2BA}" type="pres">
      <dgm:prSet presAssocID="{61B67600-B94E-4FDB-8435-A7FED34EDEF6}" presName="iconRect" presStyleLbl="node1" presStyleIdx="1" presStyleCnt="5" custScaleX="182563" custScaleY="183477" custLinFactNeighborX="-975"/>
      <dgm:spPr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436" b="-3436"/>
          </a:stretch>
        </a:blipFill>
      </dgm:spPr>
    </dgm:pt>
    <dgm:pt modelId="{D7B6040E-39E2-42C0-9F7F-A6CF1FFB628B}" type="pres">
      <dgm:prSet presAssocID="{61B67600-B94E-4FDB-8435-A7FED34EDEF6}" presName="spaceRect" presStyleCnt="0"/>
      <dgm:spPr/>
    </dgm:pt>
    <dgm:pt modelId="{59C52A30-81B3-4F09-9572-2F0857CFDC3F}" type="pres">
      <dgm:prSet presAssocID="{61B67600-B94E-4FDB-8435-A7FED34EDEF6}" presName="textRect" presStyleLbl="revTx" presStyleIdx="1" presStyleCnt="5">
        <dgm:presLayoutVars>
          <dgm:chMax val="1"/>
          <dgm:chPref val="1"/>
        </dgm:presLayoutVars>
      </dgm:prSet>
      <dgm:spPr/>
    </dgm:pt>
    <dgm:pt modelId="{7B6A8BC0-8144-4100-95AC-3E4515FF64BA}" type="pres">
      <dgm:prSet presAssocID="{2F2DC9B2-3072-4FE0-B1CE-2B390123D522}" presName="sibTrans" presStyleCnt="0"/>
      <dgm:spPr/>
    </dgm:pt>
    <dgm:pt modelId="{3439ED5F-B005-4C8A-964C-B3E604488A58}" type="pres">
      <dgm:prSet presAssocID="{C976B047-ACC9-40EB-AE9C-0DC4ABA48AF2}" presName="compNode" presStyleCnt="0"/>
      <dgm:spPr/>
    </dgm:pt>
    <dgm:pt modelId="{A098B85B-9EC3-4228-876F-2B04E0BFC71C}" type="pres">
      <dgm:prSet presAssocID="{C976B047-ACC9-40EB-AE9C-0DC4ABA48AF2}" presName="iconBgRect" presStyleLbl="bgShp" presStyleIdx="2" presStyleCnt="5"/>
      <dgm:spPr/>
    </dgm:pt>
    <dgm:pt modelId="{82A6ABB2-9BE4-4DDE-82AE-AF08D9A0EFF1}" type="pres">
      <dgm:prSet presAssocID="{C976B047-ACC9-40EB-AE9C-0DC4ABA48AF2}" presName="iconRect" presStyleLbl="node1" presStyleIdx="2" presStyleCnt="5" custScaleX="176241" custScaleY="174335"/>
      <dgm:spPr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519" r="-5519"/>
          </a:stretch>
        </a:blipFill>
      </dgm:spPr>
    </dgm:pt>
    <dgm:pt modelId="{14EF3762-D57D-4BB2-BB1B-6AB2943A4E32}" type="pres">
      <dgm:prSet presAssocID="{C976B047-ACC9-40EB-AE9C-0DC4ABA48AF2}" presName="spaceRect" presStyleCnt="0"/>
      <dgm:spPr/>
    </dgm:pt>
    <dgm:pt modelId="{7CB578D8-C238-4441-975D-1DB8B77BBE00}" type="pres">
      <dgm:prSet presAssocID="{C976B047-ACC9-40EB-AE9C-0DC4ABA48AF2}" presName="textRect" presStyleLbl="revTx" presStyleIdx="2" presStyleCnt="5">
        <dgm:presLayoutVars>
          <dgm:chMax val="1"/>
          <dgm:chPref val="1"/>
        </dgm:presLayoutVars>
      </dgm:prSet>
      <dgm:spPr/>
    </dgm:pt>
    <dgm:pt modelId="{E17823E7-FE94-4532-8736-1EB127B0E02A}" type="pres">
      <dgm:prSet presAssocID="{97ED3AE3-7B61-4C75-9E09-0A4E40CFBCF2}" presName="sibTrans" presStyleCnt="0"/>
      <dgm:spPr/>
    </dgm:pt>
    <dgm:pt modelId="{C3D4E359-41A2-4D69-8B53-3BC1F04F40CD}" type="pres">
      <dgm:prSet presAssocID="{9D060EFD-A516-482C-A3F3-F3D0A41989D3}" presName="compNode" presStyleCnt="0"/>
      <dgm:spPr/>
    </dgm:pt>
    <dgm:pt modelId="{748F3216-80F2-49D4-AFE7-410A5298FAC5}" type="pres">
      <dgm:prSet presAssocID="{9D060EFD-A516-482C-A3F3-F3D0A41989D3}" presName="iconBgRect" presStyleLbl="bgShp" presStyleIdx="3" presStyleCnt="5"/>
      <dgm:spPr/>
    </dgm:pt>
    <dgm:pt modelId="{5DBD53F4-54C1-411E-9FC0-FA6E027B8360}" type="pres">
      <dgm:prSet presAssocID="{9D060EFD-A516-482C-A3F3-F3D0A41989D3}" presName="iconRect" presStyleLbl="node1" presStyleIdx="3" presStyleCnt="5" custScaleX="189702" custScaleY="204131"/>
      <dgm:spPr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797" r="-16797"/>
          </a:stretch>
        </a:blipFill>
      </dgm:spPr>
    </dgm:pt>
    <dgm:pt modelId="{9F041BF4-08E0-4987-94A1-65628434829C}" type="pres">
      <dgm:prSet presAssocID="{9D060EFD-A516-482C-A3F3-F3D0A41989D3}" presName="spaceRect" presStyleCnt="0"/>
      <dgm:spPr/>
    </dgm:pt>
    <dgm:pt modelId="{38041827-230F-4748-8541-E2A8ACCE7B97}" type="pres">
      <dgm:prSet presAssocID="{9D060EFD-A516-482C-A3F3-F3D0A41989D3}" presName="textRect" presStyleLbl="revTx" presStyleIdx="3" presStyleCnt="5">
        <dgm:presLayoutVars>
          <dgm:chMax val="1"/>
          <dgm:chPref val="1"/>
        </dgm:presLayoutVars>
      </dgm:prSet>
      <dgm:spPr/>
    </dgm:pt>
    <dgm:pt modelId="{C131570B-6EED-47AF-8B8C-D58C8B7837C8}" type="pres">
      <dgm:prSet presAssocID="{A8BF3A9E-719A-45A4-9DF6-2737630A03D0}" presName="sibTrans" presStyleCnt="0"/>
      <dgm:spPr/>
    </dgm:pt>
    <dgm:pt modelId="{399A50C8-5F06-4770-A758-568729FD845A}" type="pres">
      <dgm:prSet presAssocID="{FB37226D-AF09-474B-B14E-D8A510374983}" presName="compNode" presStyleCnt="0"/>
      <dgm:spPr/>
    </dgm:pt>
    <dgm:pt modelId="{56C41F9A-86AC-41C5-9189-6C07B670BDF9}" type="pres">
      <dgm:prSet presAssocID="{FB37226D-AF09-474B-B14E-D8A510374983}" presName="iconBgRect" presStyleLbl="bgShp" presStyleIdx="4" presStyleCnt="5"/>
      <dgm:spPr/>
    </dgm:pt>
    <dgm:pt modelId="{687838E1-9051-4D8C-9096-66B1FDEB633F}" type="pres">
      <dgm:prSet presAssocID="{FB37226D-AF09-474B-B14E-D8A510374983}" presName="iconRect" presStyleLbl="node1" presStyleIdx="4" presStyleCnt="5" custScaleX="188129" custScaleY="202089"/>
      <dgm:spPr>
        <a:prstGeom prst="ellipse">
          <a:avLst/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949" r="-17949"/>
          </a:stretch>
        </a:blipFill>
      </dgm:spPr>
    </dgm:pt>
    <dgm:pt modelId="{28A4BA7F-28DC-447C-A663-D4009C16CB41}" type="pres">
      <dgm:prSet presAssocID="{FB37226D-AF09-474B-B14E-D8A510374983}" presName="spaceRect" presStyleCnt="0"/>
      <dgm:spPr/>
    </dgm:pt>
    <dgm:pt modelId="{FFC00A7E-51F0-488A-B175-1D9BB9A3C4A1}" type="pres">
      <dgm:prSet presAssocID="{FB37226D-AF09-474B-B14E-D8A510374983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082FA02-C8FE-471A-BED4-B0DADFDD6CFE}" srcId="{3A4ABDDC-D214-42EC-8429-9ABC6501E94E}" destId="{C976B047-ACC9-40EB-AE9C-0DC4ABA48AF2}" srcOrd="2" destOrd="0" parTransId="{A29543CC-398C-4450-8E9D-6ABEE3202298}" sibTransId="{97ED3AE3-7B61-4C75-9E09-0A4E40CFBCF2}"/>
    <dgm:cxn modelId="{7AEF8F0D-6B6A-49D9-BEFF-81ABBD261837}" srcId="{3A4ABDDC-D214-42EC-8429-9ABC6501E94E}" destId="{9D060EFD-A516-482C-A3F3-F3D0A41989D3}" srcOrd="3" destOrd="0" parTransId="{F9AC0329-1AE8-4C19-B1EA-A46B91C3F7AF}" sibTransId="{A8BF3A9E-719A-45A4-9DF6-2737630A03D0}"/>
    <dgm:cxn modelId="{2FCB2C1A-5CF6-4502-AED9-B39FE978B25F}" type="presOf" srcId="{61B67600-B94E-4FDB-8435-A7FED34EDEF6}" destId="{59C52A30-81B3-4F09-9572-2F0857CFDC3F}" srcOrd="0" destOrd="0" presId="urn:microsoft.com/office/officeart/2018/5/layout/IconCircleLabelList"/>
    <dgm:cxn modelId="{E01DD72E-DC7D-4833-8A83-2279B79FBAF6}" type="presOf" srcId="{9D060EFD-A516-482C-A3F3-F3D0A41989D3}" destId="{38041827-230F-4748-8541-E2A8ACCE7B97}" srcOrd="0" destOrd="0" presId="urn:microsoft.com/office/officeart/2018/5/layout/IconCircleLabelList"/>
    <dgm:cxn modelId="{72C07F32-BC2F-4FA0-8219-E7B72DCB9500}" type="presOf" srcId="{C976B047-ACC9-40EB-AE9C-0DC4ABA48AF2}" destId="{7CB578D8-C238-4441-975D-1DB8B77BBE00}" srcOrd="0" destOrd="0" presId="urn:microsoft.com/office/officeart/2018/5/layout/IconCircleLabelList"/>
    <dgm:cxn modelId="{8CF1B534-BCDC-439D-9828-3EB185099035}" type="presOf" srcId="{3AFDCAC2-CBAC-4053-BF01-DE6A641297C6}" destId="{06404763-ABBA-4E19-8AB1-1FE5627DF9D7}" srcOrd="0" destOrd="0" presId="urn:microsoft.com/office/officeart/2018/5/layout/IconCircleLabelList"/>
    <dgm:cxn modelId="{BD61DE55-C3E8-47D4-8645-E946D4ACB722}" type="presOf" srcId="{FB37226D-AF09-474B-B14E-D8A510374983}" destId="{FFC00A7E-51F0-488A-B175-1D9BB9A3C4A1}" srcOrd="0" destOrd="0" presId="urn:microsoft.com/office/officeart/2018/5/layout/IconCircleLabelList"/>
    <dgm:cxn modelId="{3D78BB8B-1F79-449F-AD6B-B8D7ECBF9290}" srcId="{3A4ABDDC-D214-42EC-8429-9ABC6501E94E}" destId="{61B67600-B94E-4FDB-8435-A7FED34EDEF6}" srcOrd="1" destOrd="0" parTransId="{E5853747-D1F1-4DF5-9592-3BD246B8B31C}" sibTransId="{2F2DC9B2-3072-4FE0-B1CE-2B390123D522}"/>
    <dgm:cxn modelId="{601701A7-076D-4801-93F1-7C97A5993A54}" type="presOf" srcId="{3A4ABDDC-D214-42EC-8429-9ABC6501E94E}" destId="{608F08B9-C91B-407F-BFA3-AC44042B4802}" srcOrd="0" destOrd="0" presId="urn:microsoft.com/office/officeart/2018/5/layout/IconCircleLabelList"/>
    <dgm:cxn modelId="{C27040D6-CDD4-4FE9-A732-2B77F040C81B}" srcId="{3A4ABDDC-D214-42EC-8429-9ABC6501E94E}" destId="{FB37226D-AF09-474B-B14E-D8A510374983}" srcOrd="4" destOrd="0" parTransId="{971E934E-F787-4219-8E2C-D0D2713EBDCF}" sibTransId="{BF23F955-137D-4274-B9C2-495D67CF23F6}"/>
    <dgm:cxn modelId="{443D84E4-CE7F-4F28-A3DC-48059DC58C5F}" srcId="{3A4ABDDC-D214-42EC-8429-9ABC6501E94E}" destId="{3AFDCAC2-CBAC-4053-BF01-DE6A641297C6}" srcOrd="0" destOrd="0" parTransId="{2945E9DB-7769-4C6C-B6E4-BF2F20238559}" sibTransId="{B738753F-A471-4838-B0A1-17668E33BBD9}"/>
    <dgm:cxn modelId="{A21935F8-4617-44EC-8312-1E46C084FED1}" type="presParOf" srcId="{608F08B9-C91B-407F-BFA3-AC44042B4802}" destId="{9E7B8C5D-AFD2-4F6D-A46E-7C6C630FB971}" srcOrd="0" destOrd="0" presId="urn:microsoft.com/office/officeart/2018/5/layout/IconCircleLabelList"/>
    <dgm:cxn modelId="{47CD88F7-2D2F-40C4-B600-175F9510760C}" type="presParOf" srcId="{9E7B8C5D-AFD2-4F6D-A46E-7C6C630FB971}" destId="{72E80963-B297-438D-B287-BD5C6D858D9A}" srcOrd="0" destOrd="0" presId="urn:microsoft.com/office/officeart/2018/5/layout/IconCircleLabelList"/>
    <dgm:cxn modelId="{6512C129-2475-45F7-A404-538AFECAB251}" type="presParOf" srcId="{9E7B8C5D-AFD2-4F6D-A46E-7C6C630FB971}" destId="{963609E0-1123-430F-84CE-B59C04DDFC03}" srcOrd="1" destOrd="0" presId="urn:microsoft.com/office/officeart/2018/5/layout/IconCircleLabelList"/>
    <dgm:cxn modelId="{0182670C-CC3F-486B-98D8-D2D88E59924D}" type="presParOf" srcId="{9E7B8C5D-AFD2-4F6D-A46E-7C6C630FB971}" destId="{F5712831-982A-40D9-8BDB-8F278821EB5B}" srcOrd="2" destOrd="0" presId="urn:microsoft.com/office/officeart/2018/5/layout/IconCircleLabelList"/>
    <dgm:cxn modelId="{2962CE9A-50C7-41F3-8F88-14110C976473}" type="presParOf" srcId="{9E7B8C5D-AFD2-4F6D-A46E-7C6C630FB971}" destId="{06404763-ABBA-4E19-8AB1-1FE5627DF9D7}" srcOrd="3" destOrd="0" presId="urn:microsoft.com/office/officeart/2018/5/layout/IconCircleLabelList"/>
    <dgm:cxn modelId="{A627E428-F107-4F47-B669-FD07FDBDC9DD}" type="presParOf" srcId="{608F08B9-C91B-407F-BFA3-AC44042B4802}" destId="{A96B9F02-8168-4ECB-BBA1-17E2F7C733AE}" srcOrd="1" destOrd="0" presId="urn:microsoft.com/office/officeart/2018/5/layout/IconCircleLabelList"/>
    <dgm:cxn modelId="{FEF4B088-05C0-4820-BE3A-59CFBCE051F3}" type="presParOf" srcId="{608F08B9-C91B-407F-BFA3-AC44042B4802}" destId="{052DC9CB-30E0-44D6-8787-813FD7ADB424}" srcOrd="2" destOrd="0" presId="urn:microsoft.com/office/officeart/2018/5/layout/IconCircleLabelList"/>
    <dgm:cxn modelId="{1E72E8AD-04F6-426C-8690-88ED6F788B88}" type="presParOf" srcId="{052DC9CB-30E0-44D6-8787-813FD7ADB424}" destId="{40D2AF01-DDAF-479D-9A60-E20C6DAC5A83}" srcOrd="0" destOrd="0" presId="urn:microsoft.com/office/officeart/2018/5/layout/IconCircleLabelList"/>
    <dgm:cxn modelId="{D4C65103-43F2-44BF-853F-5340F09FBA3E}" type="presParOf" srcId="{052DC9CB-30E0-44D6-8787-813FD7ADB424}" destId="{4EEEDEAA-D28F-4A7F-9866-00F94D8DD2BA}" srcOrd="1" destOrd="0" presId="urn:microsoft.com/office/officeart/2018/5/layout/IconCircleLabelList"/>
    <dgm:cxn modelId="{03AB7613-AE1A-4F13-AF92-970B68304D8A}" type="presParOf" srcId="{052DC9CB-30E0-44D6-8787-813FD7ADB424}" destId="{D7B6040E-39E2-42C0-9F7F-A6CF1FFB628B}" srcOrd="2" destOrd="0" presId="urn:microsoft.com/office/officeart/2018/5/layout/IconCircleLabelList"/>
    <dgm:cxn modelId="{30E6C4CF-2636-4CBD-89F5-EA9419C42CC5}" type="presParOf" srcId="{052DC9CB-30E0-44D6-8787-813FD7ADB424}" destId="{59C52A30-81B3-4F09-9572-2F0857CFDC3F}" srcOrd="3" destOrd="0" presId="urn:microsoft.com/office/officeart/2018/5/layout/IconCircleLabelList"/>
    <dgm:cxn modelId="{18535CAC-462E-497C-9733-76F4D602059C}" type="presParOf" srcId="{608F08B9-C91B-407F-BFA3-AC44042B4802}" destId="{7B6A8BC0-8144-4100-95AC-3E4515FF64BA}" srcOrd="3" destOrd="0" presId="urn:microsoft.com/office/officeart/2018/5/layout/IconCircleLabelList"/>
    <dgm:cxn modelId="{E7FD9C1B-7144-4427-BAA5-B0FCC85EA764}" type="presParOf" srcId="{608F08B9-C91B-407F-BFA3-AC44042B4802}" destId="{3439ED5F-B005-4C8A-964C-B3E604488A58}" srcOrd="4" destOrd="0" presId="urn:microsoft.com/office/officeart/2018/5/layout/IconCircleLabelList"/>
    <dgm:cxn modelId="{B0851689-E338-4647-A5D8-E0DC40D15934}" type="presParOf" srcId="{3439ED5F-B005-4C8A-964C-B3E604488A58}" destId="{A098B85B-9EC3-4228-876F-2B04E0BFC71C}" srcOrd="0" destOrd="0" presId="urn:microsoft.com/office/officeart/2018/5/layout/IconCircleLabelList"/>
    <dgm:cxn modelId="{6154ED4F-2252-4D8B-BFC4-30F049E5BDF7}" type="presParOf" srcId="{3439ED5F-B005-4C8A-964C-B3E604488A58}" destId="{82A6ABB2-9BE4-4DDE-82AE-AF08D9A0EFF1}" srcOrd="1" destOrd="0" presId="urn:microsoft.com/office/officeart/2018/5/layout/IconCircleLabelList"/>
    <dgm:cxn modelId="{97398D1E-BDC5-431C-801D-7026BE49A144}" type="presParOf" srcId="{3439ED5F-B005-4C8A-964C-B3E604488A58}" destId="{14EF3762-D57D-4BB2-BB1B-6AB2943A4E32}" srcOrd="2" destOrd="0" presId="urn:microsoft.com/office/officeart/2018/5/layout/IconCircleLabelList"/>
    <dgm:cxn modelId="{AD3079EC-A562-46EE-906E-843638C4BBF3}" type="presParOf" srcId="{3439ED5F-B005-4C8A-964C-B3E604488A58}" destId="{7CB578D8-C238-4441-975D-1DB8B77BBE00}" srcOrd="3" destOrd="0" presId="urn:microsoft.com/office/officeart/2018/5/layout/IconCircleLabelList"/>
    <dgm:cxn modelId="{5F42B5F7-3C33-4186-A938-CF36561D0E1F}" type="presParOf" srcId="{608F08B9-C91B-407F-BFA3-AC44042B4802}" destId="{E17823E7-FE94-4532-8736-1EB127B0E02A}" srcOrd="5" destOrd="0" presId="urn:microsoft.com/office/officeart/2018/5/layout/IconCircleLabelList"/>
    <dgm:cxn modelId="{168FCA55-E9A3-45FF-86F1-351111E11A6B}" type="presParOf" srcId="{608F08B9-C91B-407F-BFA3-AC44042B4802}" destId="{C3D4E359-41A2-4D69-8B53-3BC1F04F40CD}" srcOrd="6" destOrd="0" presId="urn:microsoft.com/office/officeart/2018/5/layout/IconCircleLabelList"/>
    <dgm:cxn modelId="{BDB49D33-69FC-421E-B747-9833B5D2C41A}" type="presParOf" srcId="{C3D4E359-41A2-4D69-8B53-3BC1F04F40CD}" destId="{748F3216-80F2-49D4-AFE7-410A5298FAC5}" srcOrd="0" destOrd="0" presId="urn:microsoft.com/office/officeart/2018/5/layout/IconCircleLabelList"/>
    <dgm:cxn modelId="{D0839582-A39E-4A09-946F-472C0BF6EF9C}" type="presParOf" srcId="{C3D4E359-41A2-4D69-8B53-3BC1F04F40CD}" destId="{5DBD53F4-54C1-411E-9FC0-FA6E027B8360}" srcOrd="1" destOrd="0" presId="urn:microsoft.com/office/officeart/2018/5/layout/IconCircleLabelList"/>
    <dgm:cxn modelId="{7E61FA72-3934-4BB0-BBE2-91C73358C0BA}" type="presParOf" srcId="{C3D4E359-41A2-4D69-8B53-3BC1F04F40CD}" destId="{9F041BF4-08E0-4987-94A1-65628434829C}" srcOrd="2" destOrd="0" presId="urn:microsoft.com/office/officeart/2018/5/layout/IconCircleLabelList"/>
    <dgm:cxn modelId="{B918E430-D9BB-4589-99EF-A556B08C3A3A}" type="presParOf" srcId="{C3D4E359-41A2-4D69-8B53-3BC1F04F40CD}" destId="{38041827-230F-4748-8541-E2A8ACCE7B97}" srcOrd="3" destOrd="0" presId="urn:microsoft.com/office/officeart/2018/5/layout/IconCircleLabelList"/>
    <dgm:cxn modelId="{9E174F58-1868-4EED-9721-6E65B6EB2BF4}" type="presParOf" srcId="{608F08B9-C91B-407F-BFA3-AC44042B4802}" destId="{C131570B-6EED-47AF-8B8C-D58C8B7837C8}" srcOrd="7" destOrd="0" presId="urn:microsoft.com/office/officeart/2018/5/layout/IconCircleLabelList"/>
    <dgm:cxn modelId="{39DE1C9A-4573-48EE-B78F-1C54DB4A43AD}" type="presParOf" srcId="{608F08B9-C91B-407F-BFA3-AC44042B4802}" destId="{399A50C8-5F06-4770-A758-568729FD845A}" srcOrd="8" destOrd="0" presId="urn:microsoft.com/office/officeart/2018/5/layout/IconCircleLabelList"/>
    <dgm:cxn modelId="{4AA8224B-B0D0-4260-B8AE-CFE1F0DAB73E}" type="presParOf" srcId="{399A50C8-5F06-4770-A758-568729FD845A}" destId="{56C41F9A-86AC-41C5-9189-6C07B670BDF9}" srcOrd="0" destOrd="0" presId="urn:microsoft.com/office/officeart/2018/5/layout/IconCircleLabelList"/>
    <dgm:cxn modelId="{2F0F44C4-735B-4684-B736-C79A7394E30B}" type="presParOf" srcId="{399A50C8-5F06-4770-A758-568729FD845A}" destId="{687838E1-9051-4D8C-9096-66B1FDEB633F}" srcOrd="1" destOrd="0" presId="urn:microsoft.com/office/officeart/2018/5/layout/IconCircleLabelList"/>
    <dgm:cxn modelId="{AC07AACB-3B31-47E8-B7BF-0A6ECB5B52D1}" type="presParOf" srcId="{399A50C8-5F06-4770-A758-568729FD845A}" destId="{28A4BA7F-28DC-447C-A663-D4009C16CB41}" srcOrd="2" destOrd="0" presId="urn:microsoft.com/office/officeart/2018/5/layout/IconCircleLabelList"/>
    <dgm:cxn modelId="{F433865B-B725-4F36-B602-43A0E881129E}" type="presParOf" srcId="{399A50C8-5F06-4770-A758-568729FD845A}" destId="{FFC00A7E-51F0-488A-B175-1D9BB9A3C4A1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4ABDDC-D214-42EC-8429-9ABC6501E94E}" type="doc">
      <dgm:prSet loTypeId="urn:microsoft.com/office/officeart/2018/5/layout/IconCircleLabelList" loCatId="icon" qsTypeId="urn:microsoft.com/office/officeart/2005/8/quickstyle/3d1" qsCatId="3D" csTypeId="urn:microsoft.com/office/officeart/2018/5/colors/Iconchunking_neutralicon_colorful2" csCatId="colorful" phldr="1"/>
      <dgm:spPr/>
      <dgm:t>
        <a:bodyPr/>
        <a:lstStyle/>
        <a:p>
          <a:endParaRPr lang="en-US"/>
        </a:p>
      </dgm:t>
    </dgm:pt>
    <dgm:pt modelId="{C976B047-ACC9-40EB-AE9C-0DC4ABA48AF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600" b="0" i="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DR. CHANDRA MOULI KOTTETI</a:t>
          </a:r>
        </a:p>
        <a:p>
          <a:pPr>
            <a:lnSpc>
              <a:spcPct val="100000"/>
            </a:lnSpc>
            <a:defRPr cap="all"/>
          </a:pPr>
          <a:r>
            <a:rPr lang="en-US" sz="1600" b="0" i="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Mentor &amp; Client</a:t>
          </a:r>
        </a:p>
      </dgm:t>
    </dgm:pt>
    <dgm:pt modelId="{97ED3AE3-7B61-4C75-9E09-0A4E40CFBCF2}" type="sibTrans" cxnId="{B082FA02-C8FE-471A-BED4-B0DADFDD6CFE}">
      <dgm:prSet phldrT="05" phldr="0"/>
      <dgm:spPr/>
      <dgm:t>
        <a:bodyPr/>
        <a:lstStyle/>
        <a:p>
          <a:endParaRPr lang="en-US"/>
        </a:p>
      </dgm:t>
    </dgm:pt>
    <dgm:pt modelId="{A29543CC-398C-4450-8E9D-6ABEE3202298}" type="parTrans" cxnId="{B082FA02-C8FE-471A-BED4-B0DADFDD6CFE}">
      <dgm:prSet/>
      <dgm:spPr/>
      <dgm:t>
        <a:bodyPr/>
        <a:lstStyle/>
        <a:p>
          <a:endParaRPr lang="en-US"/>
        </a:p>
      </dgm:t>
    </dgm:pt>
    <dgm:pt modelId="{608F08B9-C91B-407F-BFA3-AC44042B4802}" type="pres">
      <dgm:prSet presAssocID="{3A4ABDDC-D214-42EC-8429-9ABC6501E94E}" presName="root" presStyleCnt="0">
        <dgm:presLayoutVars>
          <dgm:dir/>
          <dgm:resizeHandles val="exact"/>
        </dgm:presLayoutVars>
      </dgm:prSet>
      <dgm:spPr/>
    </dgm:pt>
    <dgm:pt modelId="{3439ED5F-B005-4C8A-964C-B3E604488A58}" type="pres">
      <dgm:prSet presAssocID="{C976B047-ACC9-40EB-AE9C-0DC4ABA48AF2}" presName="compNode" presStyleCnt="0"/>
      <dgm:spPr/>
    </dgm:pt>
    <dgm:pt modelId="{A098B85B-9EC3-4228-876F-2B04E0BFC71C}" type="pres">
      <dgm:prSet presAssocID="{C976B047-ACC9-40EB-AE9C-0DC4ABA48AF2}" presName="iconBgRect" presStyleLbl="bgShp" presStyleIdx="0" presStyleCnt="1"/>
      <dgm:spPr/>
    </dgm:pt>
    <dgm:pt modelId="{82A6ABB2-9BE4-4DDE-82AE-AF08D9A0EFF1}" type="pres">
      <dgm:prSet presAssocID="{C976B047-ACC9-40EB-AE9C-0DC4ABA48AF2}" presName="iconRect" presStyleLbl="node1" presStyleIdx="0" presStyleCnt="1" custScaleX="182968" custScaleY="182968"/>
      <dgm:spPr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767" b="-6767"/>
          </a:stretch>
        </a:blipFill>
      </dgm:spPr>
    </dgm:pt>
    <dgm:pt modelId="{14EF3762-D57D-4BB2-BB1B-6AB2943A4E32}" type="pres">
      <dgm:prSet presAssocID="{C976B047-ACC9-40EB-AE9C-0DC4ABA48AF2}" presName="spaceRect" presStyleCnt="0"/>
      <dgm:spPr/>
    </dgm:pt>
    <dgm:pt modelId="{7CB578D8-C238-4441-975D-1DB8B77BBE00}" type="pres">
      <dgm:prSet presAssocID="{C976B047-ACC9-40EB-AE9C-0DC4ABA48AF2}" presName="textRect" presStyleLbl="revTx" presStyleIdx="0" presStyleCnt="1" custScaleX="256171" custScaleY="99896" custLinFactNeighborX="0" custLinFactNeighborY="-30181">
        <dgm:presLayoutVars>
          <dgm:chMax val="1"/>
          <dgm:chPref val="1"/>
        </dgm:presLayoutVars>
      </dgm:prSet>
      <dgm:spPr/>
    </dgm:pt>
  </dgm:ptLst>
  <dgm:cxnLst>
    <dgm:cxn modelId="{B082FA02-C8FE-471A-BED4-B0DADFDD6CFE}" srcId="{3A4ABDDC-D214-42EC-8429-9ABC6501E94E}" destId="{C976B047-ACC9-40EB-AE9C-0DC4ABA48AF2}" srcOrd="0" destOrd="0" parTransId="{A29543CC-398C-4450-8E9D-6ABEE3202298}" sibTransId="{97ED3AE3-7B61-4C75-9E09-0A4E40CFBCF2}"/>
    <dgm:cxn modelId="{601701A7-076D-4801-93F1-7C97A5993A54}" type="presOf" srcId="{3A4ABDDC-D214-42EC-8429-9ABC6501E94E}" destId="{608F08B9-C91B-407F-BFA3-AC44042B4802}" srcOrd="0" destOrd="0" presId="urn:microsoft.com/office/officeart/2018/5/layout/IconCircleLabelList"/>
    <dgm:cxn modelId="{10A66FE3-88B9-46BB-A974-9CCA033BEA79}" type="presOf" srcId="{C976B047-ACC9-40EB-AE9C-0DC4ABA48AF2}" destId="{7CB578D8-C238-4441-975D-1DB8B77BBE00}" srcOrd="0" destOrd="0" presId="urn:microsoft.com/office/officeart/2018/5/layout/IconCircleLabelList"/>
    <dgm:cxn modelId="{E252D235-72D6-414D-A3DF-E2735BFB34A3}" type="presParOf" srcId="{608F08B9-C91B-407F-BFA3-AC44042B4802}" destId="{3439ED5F-B005-4C8A-964C-B3E604488A58}" srcOrd="0" destOrd="0" presId="urn:microsoft.com/office/officeart/2018/5/layout/IconCircleLabelList"/>
    <dgm:cxn modelId="{BDB29306-D992-4375-972B-54B7A7D9E6C3}" type="presParOf" srcId="{3439ED5F-B005-4C8A-964C-B3E604488A58}" destId="{A098B85B-9EC3-4228-876F-2B04E0BFC71C}" srcOrd="0" destOrd="0" presId="urn:microsoft.com/office/officeart/2018/5/layout/IconCircleLabelList"/>
    <dgm:cxn modelId="{99AB3B4C-97AC-4387-AD4D-F2CD6594C887}" type="presParOf" srcId="{3439ED5F-B005-4C8A-964C-B3E604488A58}" destId="{82A6ABB2-9BE4-4DDE-82AE-AF08D9A0EFF1}" srcOrd="1" destOrd="0" presId="urn:microsoft.com/office/officeart/2018/5/layout/IconCircleLabelList"/>
    <dgm:cxn modelId="{40F0C65F-7279-4B4A-81EE-89CDAD1FB27E}" type="presParOf" srcId="{3439ED5F-B005-4C8A-964C-B3E604488A58}" destId="{14EF3762-D57D-4BB2-BB1B-6AB2943A4E32}" srcOrd="2" destOrd="0" presId="urn:microsoft.com/office/officeart/2018/5/layout/IconCircleLabelList"/>
    <dgm:cxn modelId="{D5014156-A9E8-47A9-B4B5-7461FD161FCA}" type="presParOf" srcId="{3439ED5F-B005-4C8A-964C-B3E604488A58}" destId="{7CB578D8-C238-4441-975D-1DB8B77BBE0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6B54782-D0DC-40C3-A68B-203BCB69807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07FA6AE-9C23-4811-8962-72D381A49B98}">
      <dgm:prSet custT="1"/>
      <dgm:spPr/>
      <dgm:t>
        <a:bodyPr/>
        <a:lstStyle/>
        <a:p>
          <a:r>
            <a:rPr lang="en-US" sz="1800" dirty="0"/>
            <a:t>Introduction</a:t>
          </a:r>
        </a:p>
      </dgm:t>
    </dgm:pt>
    <dgm:pt modelId="{266704FA-6FA7-474C-9CA8-8EA55453BEDB}" type="parTrans" cxnId="{F5F0298B-A45F-4A1A-B940-EB0DA1F58687}">
      <dgm:prSet/>
      <dgm:spPr/>
      <dgm:t>
        <a:bodyPr/>
        <a:lstStyle/>
        <a:p>
          <a:endParaRPr lang="en-US" sz="1800"/>
        </a:p>
      </dgm:t>
    </dgm:pt>
    <dgm:pt modelId="{9B1336A1-B2AA-4BD6-AD27-6054A6A443BB}" type="sibTrans" cxnId="{F5F0298B-A45F-4A1A-B940-EB0DA1F58687}">
      <dgm:prSet custT="1"/>
      <dgm:spPr/>
      <dgm:t>
        <a:bodyPr/>
        <a:lstStyle/>
        <a:p>
          <a:endParaRPr lang="en-US" sz="1800"/>
        </a:p>
      </dgm:t>
    </dgm:pt>
    <dgm:pt modelId="{54D41589-AE78-44CA-A3CE-4BB5948DC88D}">
      <dgm:prSet custT="1"/>
      <dgm:spPr/>
      <dgm:t>
        <a:bodyPr/>
        <a:lstStyle/>
        <a:p>
          <a:r>
            <a:rPr lang="en-US" sz="1800" dirty="0"/>
            <a:t>Tools</a:t>
          </a:r>
        </a:p>
      </dgm:t>
    </dgm:pt>
    <dgm:pt modelId="{995B38B5-9B74-4C2F-8240-E492EE918DEC}" type="parTrans" cxnId="{395E8FA1-BE7A-4A96-8438-A71A3C9FD4E7}">
      <dgm:prSet/>
      <dgm:spPr/>
      <dgm:t>
        <a:bodyPr/>
        <a:lstStyle/>
        <a:p>
          <a:endParaRPr lang="en-US" sz="1800"/>
        </a:p>
      </dgm:t>
    </dgm:pt>
    <dgm:pt modelId="{90A7973A-ABCE-4955-AD62-EF41C25E62F8}" type="sibTrans" cxnId="{395E8FA1-BE7A-4A96-8438-A71A3C9FD4E7}">
      <dgm:prSet custT="1"/>
      <dgm:spPr/>
      <dgm:t>
        <a:bodyPr/>
        <a:lstStyle/>
        <a:p>
          <a:endParaRPr lang="en-US" sz="1800"/>
        </a:p>
      </dgm:t>
    </dgm:pt>
    <dgm:pt modelId="{CC669DEC-6B69-4A94-A52E-940F3F43D511}">
      <dgm:prSet custT="1"/>
      <dgm:spPr/>
      <dgm:t>
        <a:bodyPr/>
        <a:lstStyle/>
        <a:p>
          <a:r>
            <a:rPr lang="en-US" sz="1800" dirty="0"/>
            <a:t>Android Studio IDE</a:t>
          </a:r>
        </a:p>
      </dgm:t>
    </dgm:pt>
    <dgm:pt modelId="{54C2996F-4C5B-42C6-ACF0-1B2AE1DDFC04}" type="parTrans" cxnId="{4ABF7508-DBA0-4421-87FA-5E34D0300758}">
      <dgm:prSet/>
      <dgm:spPr/>
      <dgm:t>
        <a:bodyPr/>
        <a:lstStyle/>
        <a:p>
          <a:endParaRPr lang="en-US" sz="1800"/>
        </a:p>
      </dgm:t>
    </dgm:pt>
    <dgm:pt modelId="{63B679CD-0451-47F4-933D-B613762BA4F5}" type="sibTrans" cxnId="{4ABF7508-DBA0-4421-87FA-5E34D0300758}">
      <dgm:prSet custT="1"/>
      <dgm:spPr/>
      <dgm:t>
        <a:bodyPr/>
        <a:lstStyle/>
        <a:p>
          <a:endParaRPr lang="en-US" sz="1800"/>
        </a:p>
      </dgm:t>
    </dgm:pt>
    <dgm:pt modelId="{910533B9-3D85-43E9-96EF-2028778A0F40}">
      <dgm:prSet custT="1"/>
      <dgm:spPr/>
      <dgm:t>
        <a:bodyPr/>
        <a:lstStyle/>
        <a:p>
          <a:r>
            <a:rPr lang="en-US" sz="1800" dirty="0"/>
            <a:t>Android UI</a:t>
          </a:r>
        </a:p>
      </dgm:t>
    </dgm:pt>
    <dgm:pt modelId="{2E72DE39-FC5D-4DD8-911F-AF037B4EE399}" type="parTrans" cxnId="{D2194419-F5C3-477A-9CD7-1EC272D921D9}">
      <dgm:prSet/>
      <dgm:spPr/>
      <dgm:t>
        <a:bodyPr/>
        <a:lstStyle/>
        <a:p>
          <a:endParaRPr lang="en-US" sz="1800"/>
        </a:p>
      </dgm:t>
    </dgm:pt>
    <dgm:pt modelId="{63CEADD1-49C9-476A-B367-EEE7DC098B16}" type="sibTrans" cxnId="{D2194419-F5C3-477A-9CD7-1EC272D921D9}">
      <dgm:prSet custT="1"/>
      <dgm:spPr/>
      <dgm:t>
        <a:bodyPr/>
        <a:lstStyle/>
        <a:p>
          <a:endParaRPr lang="en-US" sz="1800"/>
        </a:p>
      </dgm:t>
    </dgm:pt>
    <dgm:pt modelId="{7DAA8965-8178-40D9-A1E6-0C551D1C7DBA}">
      <dgm:prSet custT="1"/>
      <dgm:spPr/>
      <dgm:t>
        <a:bodyPr/>
        <a:lstStyle/>
        <a:p>
          <a:r>
            <a:rPr lang="en-US" sz="1800" dirty="0"/>
            <a:t>Layout Designs</a:t>
          </a:r>
        </a:p>
      </dgm:t>
    </dgm:pt>
    <dgm:pt modelId="{258CFB5E-26CD-4B3D-A201-5CFFFC594EE5}" type="parTrans" cxnId="{86C6D41A-B0C9-4808-82FB-FBC56958B3AB}">
      <dgm:prSet/>
      <dgm:spPr/>
      <dgm:t>
        <a:bodyPr/>
        <a:lstStyle/>
        <a:p>
          <a:endParaRPr lang="en-US" sz="1800"/>
        </a:p>
      </dgm:t>
    </dgm:pt>
    <dgm:pt modelId="{BB7C5F83-E8FC-4E09-A1EB-D112C26CAFC0}" type="sibTrans" cxnId="{86C6D41A-B0C9-4808-82FB-FBC56958B3AB}">
      <dgm:prSet custT="1"/>
      <dgm:spPr/>
      <dgm:t>
        <a:bodyPr/>
        <a:lstStyle/>
        <a:p>
          <a:endParaRPr lang="en-US" sz="1800"/>
        </a:p>
      </dgm:t>
    </dgm:pt>
    <dgm:pt modelId="{D90A2A28-824C-4C52-90BA-DC7711FA287D}">
      <dgm:prSet custT="1"/>
      <dgm:spPr/>
      <dgm:t>
        <a:bodyPr/>
        <a:lstStyle/>
        <a:p>
          <a:r>
            <a:rPr lang="en-US" sz="1800" dirty="0"/>
            <a:t>Back4App Database</a:t>
          </a:r>
        </a:p>
      </dgm:t>
    </dgm:pt>
    <dgm:pt modelId="{814FFEAC-2420-48BC-B851-EC9FFDC8C8B3}" type="parTrans" cxnId="{F53D4FDB-9718-4C1C-A9F5-85C0DE874D96}">
      <dgm:prSet/>
      <dgm:spPr/>
      <dgm:t>
        <a:bodyPr/>
        <a:lstStyle/>
        <a:p>
          <a:endParaRPr lang="en-US" sz="1800"/>
        </a:p>
      </dgm:t>
    </dgm:pt>
    <dgm:pt modelId="{6E7907FC-A40F-4E5D-9578-DAD750744D6E}" type="sibTrans" cxnId="{F53D4FDB-9718-4C1C-A9F5-85C0DE874D96}">
      <dgm:prSet custT="1"/>
      <dgm:spPr/>
      <dgm:t>
        <a:bodyPr/>
        <a:lstStyle/>
        <a:p>
          <a:endParaRPr lang="en-US" sz="1800"/>
        </a:p>
      </dgm:t>
    </dgm:pt>
    <dgm:pt modelId="{421719D4-76E8-42B5-92F6-CAEA1B122C66}">
      <dgm:prSet custT="1"/>
      <dgm:spPr/>
      <dgm:t>
        <a:bodyPr/>
        <a:lstStyle/>
        <a:p>
          <a:r>
            <a:rPr lang="en-US" sz="1800" dirty="0"/>
            <a:t>Database Dependencies</a:t>
          </a:r>
        </a:p>
      </dgm:t>
    </dgm:pt>
    <dgm:pt modelId="{44CE647B-8365-4164-BC5D-2E1279ACD1C1}" type="parTrans" cxnId="{A37A1AAA-3EA7-4CFE-A4CE-6BAF860F56B1}">
      <dgm:prSet/>
      <dgm:spPr/>
      <dgm:t>
        <a:bodyPr/>
        <a:lstStyle/>
        <a:p>
          <a:endParaRPr lang="en-US" sz="1800"/>
        </a:p>
      </dgm:t>
    </dgm:pt>
    <dgm:pt modelId="{CC8588B9-E9D4-4205-8B21-78344513E9C0}" type="sibTrans" cxnId="{A37A1AAA-3EA7-4CFE-A4CE-6BAF860F56B1}">
      <dgm:prSet custT="1"/>
      <dgm:spPr/>
      <dgm:t>
        <a:bodyPr/>
        <a:lstStyle/>
        <a:p>
          <a:endParaRPr lang="en-US" sz="1800"/>
        </a:p>
      </dgm:t>
    </dgm:pt>
    <dgm:pt modelId="{FA328AB6-5AD4-4118-AD88-E72DAB3EFDF4}">
      <dgm:prSet custT="1"/>
      <dgm:spPr/>
      <dgm:t>
        <a:bodyPr/>
        <a:lstStyle/>
        <a:p>
          <a:r>
            <a:rPr lang="en-US" sz="1800" dirty="0"/>
            <a:t>Registration Page Java Code</a:t>
          </a:r>
        </a:p>
      </dgm:t>
    </dgm:pt>
    <dgm:pt modelId="{CC7C643F-186E-48C4-84EE-B3C391E7CA2F}" type="parTrans" cxnId="{B2C2409B-CC7A-4140-822A-455C0A6B63C4}">
      <dgm:prSet/>
      <dgm:spPr/>
      <dgm:t>
        <a:bodyPr/>
        <a:lstStyle/>
        <a:p>
          <a:endParaRPr lang="en-US" sz="1800"/>
        </a:p>
      </dgm:t>
    </dgm:pt>
    <dgm:pt modelId="{7EB1AA76-2B72-4A40-AA0C-CEA267C94DA2}" type="sibTrans" cxnId="{B2C2409B-CC7A-4140-822A-455C0A6B63C4}">
      <dgm:prSet custT="1"/>
      <dgm:spPr/>
      <dgm:t>
        <a:bodyPr/>
        <a:lstStyle/>
        <a:p>
          <a:endParaRPr lang="en-US" sz="1800"/>
        </a:p>
      </dgm:t>
    </dgm:pt>
    <dgm:pt modelId="{C4C266E9-7411-4C38-8FE9-AB15158CE0EB}">
      <dgm:prSet custT="1"/>
      <dgm:spPr/>
      <dgm:t>
        <a:bodyPr/>
        <a:lstStyle/>
        <a:p>
          <a:r>
            <a:rPr lang="en-US" sz="1800" dirty="0"/>
            <a:t>Login Page Java Code</a:t>
          </a:r>
        </a:p>
      </dgm:t>
    </dgm:pt>
    <dgm:pt modelId="{FD35B337-647B-44B4-86A7-8216F38FC6F6}" type="parTrans" cxnId="{E04FEE4A-063F-45C2-8CB0-4A25E2F26EC3}">
      <dgm:prSet/>
      <dgm:spPr/>
      <dgm:t>
        <a:bodyPr/>
        <a:lstStyle/>
        <a:p>
          <a:endParaRPr lang="en-US" sz="1800"/>
        </a:p>
      </dgm:t>
    </dgm:pt>
    <dgm:pt modelId="{4DA590DA-9028-4C7C-BE56-46F053C6D5BA}" type="sibTrans" cxnId="{E04FEE4A-063F-45C2-8CB0-4A25E2F26EC3}">
      <dgm:prSet custT="1"/>
      <dgm:spPr/>
      <dgm:t>
        <a:bodyPr/>
        <a:lstStyle/>
        <a:p>
          <a:endParaRPr lang="en-US" sz="1800"/>
        </a:p>
      </dgm:t>
    </dgm:pt>
    <dgm:pt modelId="{D9613236-AF67-46E0-8FB3-B1F97E6181F4}">
      <dgm:prSet custT="1"/>
      <dgm:spPr/>
      <dgm:t>
        <a:bodyPr/>
        <a:lstStyle/>
        <a:p>
          <a:r>
            <a:rPr lang="en-US" sz="1800" dirty="0"/>
            <a:t>Login/Registration Demo</a:t>
          </a:r>
        </a:p>
      </dgm:t>
    </dgm:pt>
    <dgm:pt modelId="{9207B7C0-99B8-4A8A-A264-8377A15A578E}" type="parTrans" cxnId="{65C5F56E-D9CA-49E3-ABC8-518FD2DB7DB5}">
      <dgm:prSet/>
      <dgm:spPr/>
      <dgm:t>
        <a:bodyPr/>
        <a:lstStyle/>
        <a:p>
          <a:endParaRPr lang="en-US" sz="1800"/>
        </a:p>
      </dgm:t>
    </dgm:pt>
    <dgm:pt modelId="{882765F5-9BDF-40CC-BDFB-3466A37039B2}" type="sibTrans" cxnId="{65C5F56E-D9CA-49E3-ABC8-518FD2DB7DB5}">
      <dgm:prSet custT="1"/>
      <dgm:spPr/>
      <dgm:t>
        <a:bodyPr/>
        <a:lstStyle/>
        <a:p>
          <a:endParaRPr lang="en-US" sz="1800"/>
        </a:p>
      </dgm:t>
    </dgm:pt>
    <dgm:pt modelId="{0480287D-452B-448A-876A-EF98BE8A93EE}">
      <dgm:prSet custT="1"/>
      <dgm:spPr/>
      <dgm:t>
        <a:bodyPr/>
        <a:lstStyle/>
        <a:p>
          <a:r>
            <a:rPr lang="en-US" sz="1800" dirty="0"/>
            <a:t>Lessons Learned</a:t>
          </a:r>
        </a:p>
      </dgm:t>
    </dgm:pt>
    <dgm:pt modelId="{441EE301-EDA0-41BD-B675-EA75645ABAEC}" type="parTrans" cxnId="{58777321-7EB0-4298-8DC9-9DE9F704CD0E}">
      <dgm:prSet/>
      <dgm:spPr/>
      <dgm:t>
        <a:bodyPr/>
        <a:lstStyle/>
        <a:p>
          <a:endParaRPr lang="en-US" sz="1800"/>
        </a:p>
      </dgm:t>
    </dgm:pt>
    <dgm:pt modelId="{06ED7702-52CF-43CC-81AB-37D8B74E2C04}" type="sibTrans" cxnId="{58777321-7EB0-4298-8DC9-9DE9F704CD0E}">
      <dgm:prSet custT="1"/>
      <dgm:spPr/>
      <dgm:t>
        <a:bodyPr/>
        <a:lstStyle/>
        <a:p>
          <a:endParaRPr lang="en-US" sz="1800"/>
        </a:p>
      </dgm:t>
    </dgm:pt>
    <dgm:pt modelId="{2AAB6FD7-51F7-4B6E-8CBC-E1D20CD41F53}">
      <dgm:prSet custT="1"/>
      <dgm:spPr/>
      <dgm:t>
        <a:bodyPr/>
        <a:lstStyle/>
        <a:p>
          <a:r>
            <a:rPr lang="en-US" sz="1800" dirty="0"/>
            <a:t>Summary</a:t>
          </a:r>
        </a:p>
      </dgm:t>
    </dgm:pt>
    <dgm:pt modelId="{53CC046A-9264-40C9-ACFF-AB2AA38EB463}" type="parTrans" cxnId="{F2B51C20-D2E7-49B1-9E5C-33E612FB3DB4}">
      <dgm:prSet/>
      <dgm:spPr/>
      <dgm:t>
        <a:bodyPr/>
        <a:lstStyle/>
        <a:p>
          <a:endParaRPr lang="en-US" sz="1800"/>
        </a:p>
      </dgm:t>
    </dgm:pt>
    <dgm:pt modelId="{161BE120-437D-4D55-9F60-A8F018E00001}" type="sibTrans" cxnId="{F2B51C20-D2E7-49B1-9E5C-33E612FB3DB4}">
      <dgm:prSet/>
      <dgm:spPr/>
      <dgm:t>
        <a:bodyPr/>
        <a:lstStyle/>
        <a:p>
          <a:endParaRPr lang="en-US" sz="1800"/>
        </a:p>
      </dgm:t>
    </dgm:pt>
    <dgm:pt modelId="{C7BA1C16-91C3-4C3E-AB14-96A2959FB8CB}" type="pres">
      <dgm:prSet presAssocID="{66B54782-D0DC-40C3-A68B-203BCB69807C}" presName="vert0" presStyleCnt="0">
        <dgm:presLayoutVars>
          <dgm:dir/>
          <dgm:animOne val="branch"/>
          <dgm:animLvl val="lvl"/>
        </dgm:presLayoutVars>
      </dgm:prSet>
      <dgm:spPr/>
    </dgm:pt>
    <dgm:pt modelId="{EA72EA8C-A632-441E-9B03-D494693409A0}" type="pres">
      <dgm:prSet presAssocID="{F07FA6AE-9C23-4811-8962-72D381A49B98}" presName="thickLine" presStyleLbl="alignNode1" presStyleIdx="0" presStyleCnt="12"/>
      <dgm:spPr/>
    </dgm:pt>
    <dgm:pt modelId="{D01DADA0-948D-452E-9C24-E161261A02ED}" type="pres">
      <dgm:prSet presAssocID="{F07FA6AE-9C23-4811-8962-72D381A49B98}" presName="horz1" presStyleCnt="0"/>
      <dgm:spPr/>
    </dgm:pt>
    <dgm:pt modelId="{CC87D640-9248-4CDC-A0A3-51CC8197EF5D}" type="pres">
      <dgm:prSet presAssocID="{F07FA6AE-9C23-4811-8962-72D381A49B98}" presName="tx1" presStyleLbl="revTx" presStyleIdx="0" presStyleCnt="12"/>
      <dgm:spPr/>
    </dgm:pt>
    <dgm:pt modelId="{23500290-2B64-48F1-B7AF-13E2F7987211}" type="pres">
      <dgm:prSet presAssocID="{F07FA6AE-9C23-4811-8962-72D381A49B98}" presName="vert1" presStyleCnt="0"/>
      <dgm:spPr/>
    </dgm:pt>
    <dgm:pt modelId="{96617386-C878-4EE9-AF69-91FB594854B2}" type="pres">
      <dgm:prSet presAssocID="{54D41589-AE78-44CA-A3CE-4BB5948DC88D}" presName="thickLine" presStyleLbl="alignNode1" presStyleIdx="1" presStyleCnt="12"/>
      <dgm:spPr/>
    </dgm:pt>
    <dgm:pt modelId="{ACA981CD-40E3-4EDA-BED8-D99273526E9A}" type="pres">
      <dgm:prSet presAssocID="{54D41589-AE78-44CA-A3CE-4BB5948DC88D}" presName="horz1" presStyleCnt="0"/>
      <dgm:spPr/>
    </dgm:pt>
    <dgm:pt modelId="{FB4B76A8-309C-4E84-917C-F5C1452CAD88}" type="pres">
      <dgm:prSet presAssocID="{54D41589-AE78-44CA-A3CE-4BB5948DC88D}" presName="tx1" presStyleLbl="revTx" presStyleIdx="1" presStyleCnt="12"/>
      <dgm:spPr/>
    </dgm:pt>
    <dgm:pt modelId="{F10EACE9-03EA-4A26-A968-869D12754346}" type="pres">
      <dgm:prSet presAssocID="{54D41589-AE78-44CA-A3CE-4BB5948DC88D}" presName="vert1" presStyleCnt="0"/>
      <dgm:spPr/>
    </dgm:pt>
    <dgm:pt modelId="{8C568AFC-9868-4E61-8B45-FE3386445C6A}" type="pres">
      <dgm:prSet presAssocID="{CC669DEC-6B69-4A94-A52E-940F3F43D511}" presName="thickLine" presStyleLbl="alignNode1" presStyleIdx="2" presStyleCnt="12"/>
      <dgm:spPr/>
    </dgm:pt>
    <dgm:pt modelId="{7F45071E-4C4C-4222-A7D9-004BC3C12FB4}" type="pres">
      <dgm:prSet presAssocID="{CC669DEC-6B69-4A94-A52E-940F3F43D511}" presName="horz1" presStyleCnt="0"/>
      <dgm:spPr/>
    </dgm:pt>
    <dgm:pt modelId="{7DAC296C-A779-4E93-8D19-E62F3E21A5CF}" type="pres">
      <dgm:prSet presAssocID="{CC669DEC-6B69-4A94-A52E-940F3F43D511}" presName="tx1" presStyleLbl="revTx" presStyleIdx="2" presStyleCnt="12"/>
      <dgm:spPr/>
    </dgm:pt>
    <dgm:pt modelId="{FD871540-21CA-4C71-A2E8-971AA43316BA}" type="pres">
      <dgm:prSet presAssocID="{CC669DEC-6B69-4A94-A52E-940F3F43D511}" presName="vert1" presStyleCnt="0"/>
      <dgm:spPr/>
    </dgm:pt>
    <dgm:pt modelId="{CA376887-8CD9-4544-81E9-FBE09961C416}" type="pres">
      <dgm:prSet presAssocID="{910533B9-3D85-43E9-96EF-2028778A0F40}" presName="thickLine" presStyleLbl="alignNode1" presStyleIdx="3" presStyleCnt="12"/>
      <dgm:spPr/>
    </dgm:pt>
    <dgm:pt modelId="{BFEDC045-49BD-456F-AED4-CA1B86EF337A}" type="pres">
      <dgm:prSet presAssocID="{910533B9-3D85-43E9-96EF-2028778A0F40}" presName="horz1" presStyleCnt="0"/>
      <dgm:spPr/>
    </dgm:pt>
    <dgm:pt modelId="{B12D11FC-68E8-4907-8048-BEA3286E0B23}" type="pres">
      <dgm:prSet presAssocID="{910533B9-3D85-43E9-96EF-2028778A0F40}" presName="tx1" presStyleLbl="revTx" presStyleIdx="3" presStyleCnt="12"/>
      <dgm:spPr/>
    </dgm:pt>
    <dgm:pt modelId="{EDA6CEC5-F25A-48E5-8974-992AC79E6742}" type="pres">
      <dgm:prSet presAssocID="{910533B9-3D85-43E9-96EF-2028778A0F40}" presName="vert1" presStyleCnt="0"/>
      <dgm:spPr/>
    </dgm:pt>
    <dgm:pt modelId="{877F5090-8524-485B-8580-D325E41E07D4}" type="pres">
      <dgm:prSet presAssocID="{7DAA8965-8178-40D9-A1E6-0C551D1C7DBA}" presName="thickLine" presStyleLbl="alignNode1" presStyleIdx="4" presStyleCnt="12"/>
      <dgm:spPr/>
    </dgm:pt>
    <dgm:pt modelId="{F9EE54F9-19EC-40C5-9A8D-65E9A7601101}" type="pres">
      <dgm:prSet presAssocID="{7DAA8965-8178-40D9-A1E6-0C551D1C7DBA}" presName="horz1" presStyleCnt="0"/>
      <dgm:spPr/>
    </dgm:pt>
    <dgm:pt modelId="{D44A82F0-697A-42C2-955D-3F2CF317138C}" type="pres">
      <dgm:prSet presAssocID="{7DAA8965-8178-40D9-A1E6-0C551D1C7DBA}" presName="tx1" presStyleLbl="revTx" presStyleIdx="4" presStyleCnt="12"/>
      <dgm:spPr/>
    </dgm:pt>
    <dgm:pt modelId="{264EC4BB-E3ED-4F02-B044-A71EE3D105A6}" type="pres">
      <dgm:prSet presAssocID="{7DAA8965-8178-40D9-A1E6-0C551D1C7DBA}" presName="vert1" presStyleCnt="0"/>
      <dgm:spPr/>
    </dgm:pt>
    <dgm:pt modelId="{B2CE32BB-CBBE-42C2-872A-1C5664128DC4}" type="pres">
      <dgm:prSet presAssocID="{D90A2A28-824C-4C52-90BA-DC7711FA287D}" presName="thickLine" presStyleLbl="alignNode1" presStyleIdx="5" presStyleCnt="12"/>
      <dgm:spPr/>
    </dgm:pt>
    <dgm:pt modelId="{62EC0E35-EA3E-4ADB-B232-12B6DB431F13}" type="pres">
      <dgm:prSet presAssocID="{D90A2A28-824C-4C52-90BA-DC7711FA287D}" presName="horz1" presStyleCnt="0"/>
      <dgm:spPr/>
    </dgm:pt>
    <dgm:pt modelId="{9E02BA26-C3D1-4C76-94AE-0FA5650C3417}" type="pres">
      <dgm:prSet presAssocID="{D90A2A28-824C-4C52-90BA-DC7711FA287D}" presName="tx1" presStyleLbl="revTx" presStyleIdx="5" presStyleCnt="12"/>
      <dgm:spPr/>
    </dgm:pt>
    <dgm:pt modelId="{696EBC8A-538E-4C65-8335-A0DA14BF9BE4}" type="pres">
      <dgm:prSet presAssocID="{D90A2A28-824C-4C52-90BA-DC7711FA287D}" presName="vert1" presStyleCnt="0"/>
      <dgm:spPr/>
    </dgm:pt>
    <dgm:pt modelId="{2CA24ECD-6217-473B-A0CA-52EEF2641B0C}" type="pres">
      <dgm:prSet presAssocID="{421719D4-76E8-42B5-92F6-CAEA1B122C66}" presName="thickLine" presStyleLbl="alignNode1" presStyleIdx="6" presStyleCnt="12"/>
      <dgm:spPr/>
    </dgm:pt>
    <dgm:pt modelId="{A4FB76F0-7E7D-47D7-AFA1-94A51F6CAC87}" type="pres">
      <dgm:prSet presAssocID="{421719D4-76E8-42B5-92F6-CAEA1B122C66}" presName="horz1" presStyleCnt="0"/>
      <dgm:spPr/>
    </dgm:pt>
    <dgm:pt modelId="{2F48D14D-8B83-46E2-887E-40C6F1C65E5D}" type="pres">
      <dgm:prSet presAssocID="{421719D4-76E8-42B5-92F6-CAEA1B122C66}" presName="tx1" presStyleLbl="revTx" presStyleIdx="6" presStyleCnt="12"/>
      <dgm:spPr/>
    </dgm:pt>
    <dgm:pt modelId="{46170C5E-37C5-45DE-A6B3-F1C4596E91B2}" type="pres">
      <dgm:prSet presAssocID="{421719D4-76E8-42B5-92F6-CAEA1B122C66}" presName="vert1" presStyleCnt="0"/>
      <dgm:spPr/>
    </dgm:pt>
    <dgm:pt modelId="{A7F8270B-3EAD-41BE-AB60-1DFEBD9EFC4A}" type="pres">
      <dgm:prSet presAssocID="{FA328AB6-5AD4-4118-AD88-E72DAB3EFDF4}" presName="thickLine" presStyleLbl="alignNode1" presStyleIdx="7" presStyleCnt="12"/>
      <dgm:spPr/>
    </dgm:pt>
    <dgm:pt modelId="{3606807E-634C-49C4-8A6C-6C646CC0B925}" type="pres">
      <dgm:prSet presAssocID="{FA328AB6-5AD4-4118-AD88-E72DAB3EFDF4}" presName="horz1" presStyleCnt="0"/>
      <dgm:spPr/>
    </dgm:pt>
    <dgm:pt modelId="{AF5A0466-3B98-4AC5-9012-9D68184EF1BB}" type="pres">
      <dgm:prSet presAssocID="{FA328AB6-5AD4-4118-AD88-E72DAB3EFDF4}" presName="tx1" presStyleLbl="revTx" presStyleIdx="7" presStyleCnt="12"/>
      <dgm:spPr/>
    </dgm:pt>
    <dgm:pt modelId="{C508693A-928B-449A-B080-9169C06258CC}" type="pres">
      <dgm:prSet presAssocID="{FA328AB6-5AD4-4118-AD88-E72DAB3EFDF4}" presName="vert1" presStyleCnt="0"/>
      <dgm:spPr/>
    </dgm:pt>
    <dgm:pt modelId="{FF239ECD-3CEF-414E-97FA-04EFD8A9429F}" type="pres">
      <dgm:prSet presAssocID="{C4C266E9-7411-4C38-8FE9-AB15158CE0EB}" presName="thickLine" presStyleLbl="alignNode1" presStyleIdx="8" presStyleCnt="12"/>
      <dgm:spPr/>
    </dgm:pt>
    <dgm:pt modelId="{55BEC729-FA71-4664-BBD9-913F7D7A6A19}" type="pres">
      <dgm:prSet presAssocID="{C4C266E9-7411-4C38-8FE9-AB15158CE0EB}" presName="horz1" presStyleCnt="0"/>
      <dgm:spPr/>
    </dgm:pt>
    <dgm:pt modelId="{19CDAA5B-8464-4EBC-A5BC-FE0848927C86}" type="pres">
      <dgm:prSet presAssocID="{C4C266E9-7411-4C38-8FE9-AB15158CE0EB}" presName="tx1" presStyleLbl="revTx" presStyleIdx="8" presStyleCnt="12"/>
      <dgm:spPr/>
    </dgm:pt>
    <dgm:pt modelId="{13B7B259-7C68-4729-89C3-D1B1D40225B4}" type="pres">
      <dgm:prSet presAssocID="{C4C266E9-7411-4C38-8FE9-AB15158CE0EB}" presName="vert1" presStyleCnt="0"/>
      <dgm:spPr/>
    </dgm:pt>
    <dgm:pt modelId="{9E88842B-7AAD-4133-AEA4-0CC4E8E7217E}" type="pres">
      <dgm:prSet presAssocID="{D9613236-AF67-46E0-8FB3-B1F97E6181F4}" presName="thickLine" presStyleLbl="alignNode1" presStyleIdx="9" presStyleCnt="12"/>
      <dgm:spPr/>
    </dgm:pt>
    <dgm:pt modelId="{CFE0700A-D21F-4999-BD56-4EA36830CF14}" type="pres">
      <dgm:prSet presAssocID="{D9613236-AF67-46E0-8FB3-B1F97E6181F4}" presName="horz1" presStyleCnt="0"/>
      <dgm:spPr/>
    </dgm:pt>
    <dgm:pt modelId="{CE25CA4B-22D0-4A11-A52C-CC6B30A6AD19}" type="pres">
      <dgm:prSet presAssocID="{D9613236-AF67-46E0-8FB3-B1F97E6181F4}" presName="tx1" presStyleLbl="revTx" presStyleIdx="9" presStyleCnt="12"/>
      <dgm:spPr/>
    </dgm:pt>
    <dgm:pt modelId="{4FE40299-E088-43BF-9E34-B5829D2B19A0}" type="pres">
      <dgm:prSet presAssocID="{D9613236-AF67-46E0-8FB3-B1F97E6181F4}" presName="vert1" presStyleCnt="0"/>
      <dgm:spPr/>
    </dgm:pt>
    <dgm:pt modelId="{9BEABC83-8C06-4DD2-83B8-57E68E5AB2E9}" type="pres">
      <dgm:prSet presAssocID="{0480287D-452B-448A-876A-EF98BE8A93EE}" presName="thickLine" presStyleLbl="alignNode1" presStyleIdx="10" presStyleCnt="12"/>
      <dgm:spPr/>
    </dgm:pt>
    <dgm:pt modelId="{4C7EA456-C3DF-472F-BB74-D3DF3101F0FD}" type="pres">
      <dgm:prSet presAssocID="{0480287D-452B-448A-876A-EF98BE8A93EE}" presName="horz1" presStyleCnt="0"/>
      <dgm:spPr/>
    </dgm:pt>
    <dgm:pt modelId="{154CAA48-CEEE-446D-99AE-EE434299F0DD}" type="pres">
      <dgm:prSet presAssocID="{0480287D-452B-448A-876A-EF98BE8A93EE}" presName="tx1" presStyleLbl="revTx" presStyleIdx="10" presStyleCnt="12"/>
      <dgm:spPr/>
    </dgm:pt>
    <dgm:pt modelId="{1D3B7F16-D1A5-4D61-B53A-62507131C3BD}" type="pres">
      <dgm:prSet presAssocID="{0480287D-452B-448A-876A-EF98BE8A93EE}" presName="vert1" presStyleCnt="0"/>
      <dgm:spPr/>
    </dgm:pt>
    <dgm:pt modelId="{BDCD9EC3-B700-45CB-815B-D6E094D6DC52}" type="pres">
      <dgm:prSet presAssocID="{2AAB6FD7-51F7-4B6E-8CBC-E1D20CD41F53}" presName="thickLine" presStyleLbl="alignNode1" presStyleIdx="11" presStyleCnt="12"/>
      <dgm:spPr/>
    </dgm:pt>
    <dgm:pt modelId="{CA5AAC35-576D-4F5F-9FBB-5938A4B9A99C}" type="pres">
      <dgm:prSet presAssocID="{2AAB6FD7-51F7-4B6E-8CBC-E1D20CD41F53}" presName="horz1" presStyleCnt="0"/>
      <dgm:spPr/>
    </dgm:pt>
    <dgm:pt modelId="{9583A8A1-4E40-4D0D-9BE6-7C3B2B61CF95}" type="pres">
      <dgm:prSet presAssocID="{2AAB6FD7-51F7-4B6E-8CBC-E1D20CD41F53}" presName="tx1" presStyleLbl="revTx" presStyleIdx="11" presStyleCnt="12"/>
      <dgm:spPr/>
    </dgm:pt>
    <dgm:pt modelId="{19090B0E-C1F4-4D38-B302-56C1416F3A5D}" type="pres">
      <dgm:prSet presAssocID="{2AAB6FD7-51F7-4B6E-8CBC-E1D20CD41F53}" presName="vert1" presStyleCnt="0"/>
      <dgm:spPr/>
    </dgm:pt>
  </dgm:ptLst>
  <dgm:cxnLst>
    <dgm:cxn modelId="{561EA903-3D61-42D5-9829-A48624ED8D6C}" type="presOf" srcId="{66B54782-D0DC-40C3-A68B-203BCB69807C}" destId="{C7BA1C16-91C3-4C3E-AB14-96A2959FB8CB}" srcOrd="0" destOrd="0" presId="urn:microsoft.com/office/officeart/2008/layout/LinedList"/>
    <dgm:cxn modelId="{F8659E06-4B1C-40BD-A840-9AC742112789}" type="presOf" srcId="{7DAA8965-8178-40D9-A1E6-0C551D1C7DBA}" destId="{D44A82F0-697A-42C2-955D-3F2CF317138C}" srcOrd="0" destOrd="0" presId="urn:microsoft.com/office/officeart/2008/layout/LinedList"/>
    <dgm:cxn modelId="{4ABF7508-DBA0-4421-87FA-5E34D0300758}" srcId="{66B54782-D0DC-40C3-A68B-203BCB69807C}" destId="{CC669DEC-6B69-4A94-A52E-940F3F43D511}" srcOrd="2" destOrd="0" parTransId="{54C2996F-4C5B-42C6-ACF0-1B2AE1DDFC04}" sibTransId="{63B679CD-0451-47F4-933D-B613762BA4F5}"/>
    <dgm:cxn modelId="{D2194419-F5C3-477A-9CD7-1EC272D921D9}" srcId="{66B54782-D0DC-40C3-A68B-203BCB69807C}" destId="{910533B9-3D85-43E9-96EF-2028778A0F40}" srcOrd="3" destOrd="0" parTransId="{2E72DE39-FC5D-4DD8-911F-AF037B4EE399}" sibTransId="{63CEADD1-49C9-476A-B367-EEE7DC098B16}"/>
    <dgm:cxn modelId="{86C6D41A-B0C9-4808-82FB-FBC56958B3AB}" srcId="{66B54782-D0DC-40C3-A68B-203BCB69807C}" destId="{7DAA8965-8178-40D9-A1E6-0C551D1C7DBA}" srcOrd="4" destOrd="0" parTransId="{258CFB5E-26CD-4B3D-A201-5CFFFC594EE5}" sibTransId="{BB7C5F83-E8FC-4E09-A1EB-D112C26CAFC0}"/>
    <dgm:cxn modelId="{F2B51C20-D2E7-49B1-9E5C-33E612FB3DB4}" srcId="{66B54782-D0DC-40C3-A68B-203BCB69807C}" destId="{2AAB6FD7-51F7-4B6E-8CBC-E1D20CD41F53}" srcOrd="11" destOrd="0" parTransId="{53CC046A-9264-40C9-ACFF-AB2AA38EB463}" sibTransId="{161BE120-437D-4D55-9F60-A8F018E00001}"/>
    <dgm:cxn modelId="{58777321-7EB0-4298-8DC9-9DE9F704CD0E}" srcId="{66B54782-D0DC-40C3-A68B-203BCB69807C}" destId="{0480287D-452B-448A-876A-EF98BE8A93EE}" srcOrd="10" destOrd="0" parTransId="{441EE301-EDA0-41BD-B675-EA75645ABAEC}" sibTransId="{06ED7702-52CF-43CC-81AB-37D8B74E2C04}"/>
    <dgm:cxn modelId="{5E4CDD2A-3D93-400E-ACDA-06DE40455CF2}" type="presOf" srcId="{0480287D-452B-448A-876A-EF98BE8A93EE}" destId="{154CAA48-CEEE-446D-99AE-EE434299F0DD}" srcOrd="0" destOrd="0" presId="urn:microsoft.com/office/officeart/2008/layout/LinedList"/>
    <dgm:cxn modelId="{E04FEE4A-063F-45C2-8CB0-4A25E2F26EC3}" srcId="{66B54782-D0DC-40C3-A68B-203BCB69807C}" destId="{C4C266E9-7411-4C38-8FE9-AB15158CE0EB}" srcOrd="8" destOrd="0" parTransId="{FD35B337-647B-44B4-86A7-8216F38FC6F6}" sibTransId="{4DA590DA-9028-4C7C-BE56-46F053C6D5BA}"/>
    <dgm:cxn modelId="{65C5F56E-D9CA-49E3-ABC8-518FD2DB7DB5}" srcId="{66B54782-D0DC-40C3-A68B-203BCB69807C}" destId="{D9613236-AF67-46E0-8FB3-B1F97E6181F4}" srcOrd="9" destOrd="0" parTransId="{9207B7C0-99B8-4A8A-A264-8377A15A578E}" sibTransId="{882765F5-9BDF-40CC-BDFB-3466A37039B2}"/>
    <dgm:cxn modelId="{E96D3D78-4895-4E9D-BF22-20B750E6B89D}" type="presOf" srcId="{910533B9-3D85-43E9-96EF-2028778A0F40}" destId="{B12D11FC-68E8-4907-8048-BEA3286E0B23}" srcOrd="0" destOrd="0" presId="urn:microsoft.com/office/officeart/2008/layout/LinedList"/>
    <dgm:cxn modelId="{F1268186-EBAF-4792-9429-16671E7A3A4D}" type="presOf" srcId="{CC669DEC-6B69-4A94-A52E-940F3F43D511}" destId="{7DAC296C-A779-4E93-8D19-E62F3E21A5CF}" srcOrd="0" destOrd="0" presId="urn:microsoft.com/office/officeart/2008/layout/LinedList"/>
    <dgm:cxn modelId="{7BD6AD8A-1EE6-494F-A15B-AF41407DEA21}" type="presOf" srcId="{D9613236-AF67-46E0-8FB3-B1F97E6181F4}" destId="{CE25CA4B-22D0-4A11-A52C-CC6B30A6AD19}" srcOrd="0" destOrd="0" presId="urn:microsoft.com/office/officeart/2008/layout/LinedList"/>
    <dgm:cxn modelId="{F5F0298B-A45F-4A1A-B940-EB0DA1F58687}" srcId="{66B54782-D0DC-40C3-A68B-203BCB69807C}" destId="{F07FA6AE-9C23-4811-8962-72D381A49B98}" srcOrd="0" destOrd="0" parTransId="{266704FA-6FA7-474C-9CA8-8EA55453BEDB}" sibTransId="{9B1336A1-B2AA-4BD6-AD27-6054A6A443BB}"/>
    <dgm:cxn modelId="{B2C2409B-CC7A-4140-822A-455C0A6B63C4}" srcId="{66B54782-D0DC-40C3-A68B-203BCB69807C}" destId="{FA328AB6-5AD4-4118-AD88-E72DAB3EFDF4}" srcOrd="7" destOrd="0" parTransId="{CC7C643F-186E-48C4-84EE-B3C391E7CA2F}" sibTransId="{7EB1AA76-2B72-4A40-AA0C-CEA267C94DA2}"/>
    <dgm:cxn modelId="{395E8FA1-BE7A-4A96-8438-A71A3C9FD4E7}" srcId="{66B54782-D0DC-40C3-A68B-203BCB69807C}" destId="{54D41589-AE78-44CA-A3CE-4BB5948DC88D}" srcOrd="1" destOrd="0" parTransId="{995B38B5-9B74-4C2F-8240-E492EE918DEC}" sibTransId="{90A7973A-ABCE-4955-AD62-EF41C25E62F8}"/>
    <dgm:cxn modelId="{2CD62CA7-327B-41B1-9D51-523F41C9DBDC}" type="presOf" srcId="{2AAB6FD7-51F7-4B6E-8CBC-E1D20CD41F53}" destId="{9583A8A1-4E40-4D0D-9BE6-7C3B2B61CF95}" srcOrd="0" destOrd="0" presId="urn:microsoft.com/office/officeart/2008/layout/LinedList"/>
    <dgm:cxn modelId="{DA6CB2A9-A63A-4C76-8DBC-5B314CEAABB4}" type="presOf" srcId="{F07FA6AE-9C23-4811-8962-72D381A49B98}" destId="{CC87D640-9248-4CDC-A0A3-51CC8197EF5D}" srcOrd="0" destOrd="0" presId="urn:microsoft.com/office/officeart/2008/layout/LinedList"/>
    <dgm:cxn modelId="{A37A1AAA-3EA7-4CFE-A4CE-6BAF860F56B1}" srcId="{66B54782-D0DC-40C3-A68B-203BCB69807C}" destId="{421719D4-76E8-42B5-92F6-CAEA1B122C66}" srcOrd="6" destOrd="0" parTransId="{44CE647B-8365-4164-BC5D-2E1279ACD1C1}" sibTransId="{CC8588B9-E9D4-4205-8B21-78344513E9C0}"/>
    <dgm:cxn modelId="{864D55AC-72A5-4E9C-B4C5-70D4289CD530}" type="presOf" srcId="{421719D4-76E8-42B5-92F6-CAEA1B122C66}" destId="{2F48D14D-8B83-46E2-887E-40C6F1C65E5D}" srcOrd="0" destOrd="0" presId="urn:microsoft.com/office/officeart/2008/layout/LinedList"/>
    <dgm:cxn modelId="{E93CF6B1-850C-4E7E-8EB3-EDEE3C4FCAFA}" type="presOf" srcId="{54D41589-AE78-44CA-A3CE-4BB5948DC88D}" destId="{FB4B76A8-309C-4E84-917C-F5C1452CAD88}" srcOrd="0" destOrd="0" presId="urn:microsoft.com/office/officeart/2008/layout/LinedList"/>
    <dgm:cxn modelId="{F88D4BC8-C509-4640-A322-504413B86971}" type="presOf" srcId="{D90A2A28-824C-4C52-90BA-DC7711FA287D}" destId="{9E02BA26-C3D1-4C76-94AE-0FA5650C3417}" srcOrd="0" destOrd="0" presId="urn:microsoft.com/office/officeart/2008/layout/LinedList"/>
    <dgm:cxn modelId="{CFECBAD2-6649-44E4-8CA1-05C68EFCB539}" type="presOf" srcId="{C4C266E9-7411-4C38-8FE9-AB15158CE0EB}" destId="{19CDAA5B-8464-4EBC-A5BC-FE0848927C86}" srcOrd="0" destOrd="0" presId="urn:microsoft.com/office/officeart/2008/layout/LinedList"/>
    <dgm:cxn modelId="{F53D4FDB-9718-4C1C-A9F5-85C0DE874D96}" srcId="{66B54782-D0DC-40C3-A68B-203BCB69807C}" destId="{D90A2A28-824C-4C52-90BA-DC7711FA287D}" srcOrd="5" destOrd="0" parTransId="{814FFEAC-2420-48BC-B851-EC9FFDC8C8B3}" sibTransId="{6E7907FC-A40F-4E5D-9578-DAD750744D6E}"/>
    <dgm:cxn modelId="{9A9379F9-92FD-4522-8565-1320CEA65C5B}" type="presOf" srcId="{FA328AB6-5AD4-4118-AD88-E72DAB3EFDF4}" destId="{AF5A0466-3B98-4AC5-9012-9D68184EF1BB}" srcOrd="0" destOrd="0" presId="urn:microsoft.com/office/officeart/2008/layout/LinedList"/>
    <dgm:cxn modelId="{15E12BEB-6896-46F2-A0B8-C378619C22ED}" type="presParOf" srcId="{C7BA1C16-91C3-4C3E-AB14-96A2959FB8CB}" destId="{EA72EA8C-A632-441E-9B03-D494693409A0}" srcOrd="0" destOrd="0" presId="urn:microsoft.com/office/officeart/2008/layout/LinedList"/>
    <dgm:cxn modelId="{53A782D1-8C43-42F2-8939-0EC9C0433953}" type="presParOf" srcId="{C7BA1C16-91C3-4C3E-AB14-96A2959FB8CB}" destId="{D01DADA0-948D-452E-9C24-E161261A02ED}" srcOrd="1" destOrd="0" presId="urn:microsoft.com/office/officeart/2008/layout/LinedList"/>
    <dgm:cxn modelId="{3D61C365-2DCD-4FFC-8BA4-4B19512E7539}" type="presParOf" srcId="{D01DADA0-948D-452E-9C24-E161261A02ED}" destId="{CC87D640-9248-4CDC-A0A3-51CC8197EF5D}" srcOrd="0" destOrd="0" presId="urn:microsoft.com/office/officeart/2008/layout/LinedList"/>
    <dgm:cxn modelId="{3C35586F-F78B-4619-AEEA-D481E06748F6}" type="presParOf" srcId="{D01DADA0-948D-452E-9C24-E161261A02ED}" destId="{23500290-2B64-48F1-B7AF-13E2F7987211}" srcOrd="1" destOrd="0" presId="urn:microsoft.com/office/officeart/2008/layout/LinedList"/>
    <dgm:cxn modelId="{23CD5ECC-CEBD-4A12-B415-EA0161F10F1B}" type="presParOf" srcId="{C7BA1C16-91C3-4C3E-AB14-96A2959FB8CB}" destId="{96617386-C878-4EE9-AF69-91FB594854B2}" srcOrd="2" destOrd="0" presId="urn:microsoft.com/office/officeart/2008/layout/LinedList"/>
    <dgm:cxn modelId="{1F6E580A-AA69-46D0-BD84-85B7DD095CF2}" type="presParOf" srcId="{C7BA1C16-91C3-4C3E-AB14-96A2959FB8CB}" destId="{ACA981CD-40E3-4EDA-BED8-D99273526E9A}" srcOrd="3" destOrd="0" presId="urn:microsoft.com/office/officeart/2008/layout/LinedList"/>
    <dgm:cxn modelId="{439B6CD8-0AAD-4800-A9F7-080DAC923705}" type="presParOf" srcId="{ACA981CD-40E3-4EDA-BED8-D99273526E9A}" destId="{FB4B76A8-309C-4E84-917C-F5C1452CAD88}" srcOrd="0" destOrd="0" presId="urn:microsoft.com/office/officeart/2008/layout/LinedList"/>
    <dgm:cxn modelId="{2C83CFBA-BDBD-458D-8FDB-1644C3A2928E}" type="presParOf" srcId="{ACA981CD-40E3-4EDA-BED8-D99273526E9A}" destId="{F10EACE9-03EA-4A26-A968-869D12754346}" srcOrd="1" destOrd="0" presId="urn:microsoft.com/office/officeart/2008/layout/LinedList"/>
    <dgm:cxn modelId="{9564B695-2207-4142-93B1-C521D92C86C1}" type="presParOf" srcId="{C7BA1C16-91C3-4C3E-AB14-96A2959FB8CB}" destId="{8C568AFC-9868-4E61-8B45-FE3386445C6A}" srcOrd="4" destOrd="0" presId="urn:microsoft.com/office/officeart/2008/layout/LinedList"/>
    <dgm:cxn modelId="{BF24BCFA-F42D-48E1-ABF1-C7633E793327}" type="presParOf" srcId="{C7BA1C16-91C3-4C3E-AB14-96A2959FB8CB}" destId="{7F45071E-4C4C-4222-A7D9-004BC3C12FB4}" srcOrd="5" destOrd="0" presId="urn:microsoft.com/office/officeart/2008/layout/LinedList"/>
    <dgm:cxn modelId="{29BD03B5-102A-41BB-AED2-2B8FDCE1C8B3}" type="presParOf" srcId="{7F45071E-4C4C-4222-A7D9-004BC3C12FB4}" destId="{7DAC296C-A779-4E93-8D19-E62F3E21A5CF}" srcOrd="0" destOrd="0" presId="urn:microsoft.com/office/officeart/2008/layout/LinedList"/>
    <dgm:cxn modelId="{433415A2-03B2-4E52-ADF1-76B2E728BEFD}" type="presParOf" srcId="{7F45071E-4C4C-4222-A7D9-004BC3C12FB4}" destId="{FD871540-21CA-4C71-A2E8-971AA43316BA}" srcOrd="1" destOrd="0" presId="urn:microsoft.com/office/officeart/2008/layout/LinedList"/>
    <dgm:cxn modelId="{FCD78A4B-2D44-4C2C-B4DC-4DBFC7F38B2F}" type="presParOf" srcId="{C7BA1C16-91C3-4C3E-AB14-96A2959FB8CB}" destId="{CA376887-8CD9-4544-81E9-FBE09961C416}" srcOrd="6" destOrd="0" presId="urn:microsoft.com/office/officeart/2008/layout/LinedList"/>
    <dgm:cxn modelId="{D45A00F0-651E-4421-BB00-DD7443BB0F9D}" type="presParOf" srcId="{C7BA1C16-91C3-4C3E-AB14-96A2959FB8CB}" destId="{BFEDC045-49BD-456F-AED4-CA1B86EF337A}" srcOrd="7" destOrd="0" presId="urn:microsoft.com/office/officeart/2008/layout/LinedList"/>
    <dgm:cxn modelId="{3FE898E7-221C-4F02-BA4C-782A7D352370}" type="presParOf" srcId="{BFEDC045-49BD-456F-AED4-CA1B86EF337A}" destId="{B12D11FC-68E8-4907-8048-BEA3286E0B23}" srcOrd="0" destOrd="0" presId="urn:microsoft.com/office/officeart/2008/layout/LinedList"/>
    <dgm:cxn modelId="{3232CD3F-2DAA-4009-8D41-9D83102C4C3A}" type="presParOf" srcId="{BFEDC045-49BD-456F-AED4-CA1B86EF337A}" destId="{EDA6CEC5-F25A-48E5-8974-992AC79E6742}" srcOrd="1" destOrd="0" presId="urn:microsoft.com/office/officeart/2008/layout/LinedList"/>
    <dgm:cxn modelId="{20F9D183-8A81-45C5-8ADA-4FB1B2837AB2}" type="presParOf" srcId="{C7BA1C16-91C3-4C3E-AB14-96A2959FB8CB}" destId="{877F5090-8524-485B-8580-D325E41E07D4}" srcOrd="8" destOrd="0" presId="urn:microsoft.com/office/officeart/2008/layout/LinedList"/>
    <dgm:cxn modelId="{54CC4FA3-AD91-4F7C-B41B-79E5359123FD}" type="presParOf" srcId="{C7BA1C16-91C3-4C3E-AB14-96A2959FB8CB}" destId="{F9EE54F9-19EC-40C5-9A8D-65E9A7601101}" srcOrd="9" destOrd="0" presId="urn:microsoft.com/office/officeart/2008/layout/LinedList"/>
    <dgm:cxn modelId="{C172B903-39EF-48C5-ADDE-0E0C6DE7CAC7}" type="presParOf" srcId="{F9EE54F9-19EC-40C5-9A8D-65E9A7601101}" destId="{D44A82F0-697A-42C2-955D-3F2CF317138C}" srcOrd="0" destOrd="0" presId="urn:microsoft.com/office/officeart/2008/layout/LinedList"/>
    <dgm:cxn modelId="{4FDA3ACE-33C0-4BAC-9A28-F68ABB3FA2D3}" type="presParOf" srcId="{F9EE54F9-19EC-40C5-9A8D-65E9A7601101}" destId="{264EC4BB-E3ED-4F02-B044-A71EE3D105A6}" srcOrd="1" destOrd="0" presId="urn:microsoft.com/office/officeart/2008/layout/LinedList"/>
    <dgm:cxn modelId="{B932D3DC-CDC9-4CF4-A5AE-67E908D63071}" type="presParOf" srcId="{C7BA1C16-91C3-4C3E-AB14-96A2959FB8CB}" destId="{B2CE32BB-CBBE-42C2-872A-1C5664128DC4}" srcOrd="10" destOrd="0" presId="urn:microsoft.com/office/officeart/2008/layout/LinedList"/>
    <dgm:cxn modelId="{84A43AD2-F42F-4EB4-8769-95A1B1662037}" type="presParOf" srcId="{C7BA1C16-91C3-4C3E-AB14-96A2959FB8CB}" destId="{62EC0E35-EA3E-4ADB-B232-12B6DB431F13}" srcOrd="11" destOrd="0" presId="urn:microsoft.com/office/officeart/2008/layout/LinedList"/>
    <dgm:cxn modelId="{231FA74F-884F-4A53-977A-BF963357FF57}" type="presParOf" srcId="{62EC0E35-EA3E-4ADB-B232-12B6DB431F13}" destId="{9E02BA26-C3D1-4C76-94AE-0FA5650C3417}" srcOrd="0" destOrd="0" presId="urn:microsoft.com/office/officeart/2008/layout/LinedList"/>
    <dgm:cxn modelId="{5CE526A9-EAC2-41DC-A79F-FBA6A808C9B0}" type="presParOf" srcId="{62EC0E35-EA3E-4ADB-B232-12B6DB431F13}" destId="{696EBC8A-538E-4C65-8335-A0DA14BF9BE4}" srcOrd="1" destOrd="0" presId="urn:microsoft.com/office/officeart/2008/layout/LinedList"/>
    <dgm:cxn modelId="{932B3587-0871-43C4-9FBF-26408DFA09B5}" type="presParOf" srcId="{C7BA1C16-91C3-4C3E-AB14-96A2959FB8CB}" destId="{2CA24ECD-6217-473B-A0CA-52EEF2641B0C}" srcOrd="12" destOrd="0" presId="urn:microsoft.com/office/officeart/2008/layout/LinedList"/>
    <dgm:cxn modelId="{9A6819A1-710E-4F57-A6C0-61878F9A4376}" type="presParOf" srcId="{C7BA1C16-91C3-4C3E-AB14-96A2959FB8CB}" destId="{A4FB76F0-7E7D-47D7-AFA1-94A51F6CAC87}" srcOrd="13" destOrd="0" presId="urn:microsoft.com/office/officeart/2008/layout/LinedList"/>
    <dgm:cxn modelId="{6310122F-FAB8-478A-8DC1-DBB45A52FFD5}" type="presParOf" srcId="{A4FB76F0-7E7D-47D7-AFA1-94A51F6CAC87}" destId="{2F48D14D-8B83-46E2-887E-40C6F1C65E5D}" srcOrd="0" destOrd="0" presId="urn:microsoft.com/office/officeart/2008/layout/LinedList"/>
    <dgm:cxn modelId="{441C9B27-8615-4DBE-B46F-2B1FD4924959}" type="presParOf" srcId="{A4FB76F0-7E7D-47D7-AFA1-94A51F6CAC87}" destId="{46170C5E-37C5-45DE-A6B3-F1C4596E91B2}" srcOrd="1" destOrd="0" presId="urn:microsoft.com/office/officeart/2008/layout/LinedList"/>
    <dgm:cxn modelId="{B2E72E4D-1A69-4B72-A62A-1A9C699D3CE8}" type="presParOf" srcId="{C7BA1C16-91C3-4C3E-AB14-96A2959FB8CB}" destId="{A7F8270B-3EAD-41BE-AB60-1DFEBD9EFC4A}" srcOrd="14" destOrd="0" presId="urn:microsoft.com/office/officeart/2008/layout/LinedList"/>
    <dgm:cxn modelId="{9F53AA85-2204-4DFB-9031-C430B2359A71}" type="presParOf" srcId="{C7BA1C16-91C3-4C3E-AB14-96A2959FB8CB}" destId="{3606807E-634C-49C4-8A6C-6C646CC0B925}" srcOrd="15" destOrd="0" presId="urn:microsoft.com/office/officeart/2008/layout/LinedList"/>
    <dgm:cxn modelId="{4BAF7B1C-0B9D-4984-8CED-967B8E46D0ED}" type="presParOf" srcId="{3606807E-634C-49C4-8A6C-6C646CC0B925}" destId="{AF5A0466-3B98-4AC5-9012-9D68184EF1BB}" srcOrd="0" destOrd="0" presId="urn:microsoft.com/office/officeart/2008/layout/LinedList"/>
    <dgm:cxn modelId="{233953B9-1579-49B7-B832-787A6D4D1121}" type="presParOf" srcId="{3606807E-634C-49C4-8A6C-6C646CC0B925}" destId="{C508693A-928B-449A-B080-9169C06258CC}" srcOrd="1" destOrd="0" presId="urn:microsoft.com/office/officeart/2008/layout/LinedList"/>
    <dgm:cxn modelId="{C9345BA5-E96B-45F6-829B-95BAE0D4D12A}" type="presParOf" srcId="{C7BA1C16-91C3-4C3E-AB14-96A2959FB8CB}" destId="{FF239ECD-3CEF-414E-97FA-04EFD8A9429F}" srcOrd="16" destOrd="0" presId="urn:microsoft.com/office/officeart/2008/layout/LinedList"/>
    <dgm:cxn modelId="{F4E0FD5A-CB5F-460C-8766-354F8F66DD35}" type="presParOf" srcId="{C7BA1C16-91C3-4C3E-AB14-96A2959FB8CB}" destId="{55BEC729-FA71-4664-BBD9-913F7D7A6A19}" srcOrd="17" destOrd="0" presId="urn:microsoft.com/office/officeart/2008/layout/LinedList"/>
    <dgm:cxn modelId="{6D53FCF3-DB1F-4B50-8D14-043AF453AAAF}" type="presParOf" srcId="{55BEC729-FA71-4664-BBD9-913F7D7A6A19}" destId="{19CDAA5B-8464-4EBC-A5BC-FE0848927C86}" srcOrd="0" destOrd="0" presId="urn:microsoft.com/office/officeart/2008/layout/LinedList"/>
    <dgm:cxn modelId="{F2C2E871-312D-42D5-83EF-8D971F63F555}" type="presParOf" srcId="{55BEC729-FA71-4664-BBD9-913F7D7A6A19}" destId="{13B7B259-7C68-4729-89C3-D1B1D40225B4}" srcOrd="1" destOrd="0" presId="urn:microsoft.com/office/officeart/2008/layout/LinedList"/>
    <dgm:cxn modelId="{CF9864BA-F282-437C-8625-5A03BA9171C5}" type="presParOf" srcId="{C7BA1C16-91C3-4C3E-AB14-96A2959FB8CB}" destId="{9E88842B-7AAD-4133-AEA4-0CC4E8E7217E}" srcOrd="18" destOrd="0" presId="urn:microsoft.com/office/officeart/2008/layout/LinedList"/>
    <dgm:cxn modelId="{11067A6E-94EF-426A-9386-D97855A38A33}" type="presParOf" srcId="{C7BA1C16-91C3-4C3E-AB14-96A2959FB8CB}" destId="{CFE0700A-D21F-4999-BD56-4EA36830CF14}" srcOrd="19" destOrd="0" presId="urn:microsoft.com/office/officeart/2008/layout/LinedList"/>
    <dgm:cxn modelId="{2B584CD0-D85C-455C-AB30-25339A17AA97}" type="presParOf" srcId="{CFE0700A-D21F-4999-BD56-4EA36830CF14}" destId="{CE25CA4B-22D0-4A11-A52C-CC6B30A6AD19}" srcOrd="0" destOrd="0" presId="urn:microsoft.com/office/officeart/2008/layout/LinedList"/>
    <dgm:cxn modelId="{949CD0CB-3FD8-4078-AA44-9E09E28DDC8C}" type="presParOf" srcId="{CFE0700A-D21F-4999-BD56-4EA36830CF14}" destId="{4FE40299-E088-43BF-9E34-B5829D2B19A0}" srcOrd="1" destOrd="0" presId="urn:microsoft.com/office/officeart/2008/layout/LinedList"/>
    <dgm:cxn modelId="{BFB4F6CB-6BB2-4956-B7F5-685681D0F5AE}" type="presParOf" srcId="{C7BA1C16-91C3-4C3E-AB14-96A2959FB8CB}" destId="{9BEABC83-8C06-4DD2-83B8-57E68E5AB2E9}" srcOrd="20" destOrd="0" presId="urn:microsoft.com/office/officeart/2008/layout/LinedList"/>
    <dgm:cxn modelId="{330B52D7-1777-4224-BA24-CF7F51AC3E4A}" type="presParOf" srcId="{C7BA1C16-91C3-4C3E-AB14-96A2959FB8CB}" destId="{4C7EA456-C3DF-472F-BB74-D3DF3101F0FD}" srcOrd="21" destOrd="0" presId="urn:microsoft.com/office/officeart/2008/layout/LinedList"/>
    <dgm:cxn modelId="{7C6ED858-4F0F-4F77-B94D-BBE2B300921D}" type="presParOf" srcId="{4C7EA456-C3DF-472F-BB74-D3DF3101F0FD}" destId="{154CAA48-CEEE-446D-99AE-EE434299F0DD}" srcOrd="0" destOrd="0" presId="urn:microsoft.com/office/officeart/2008/layout/LinedList"/>
    <dgm:cxn modelId="{18064594-311C-4E53-91FA-41681D6C84FC}" type="presParOf" srcId="{4C7EA456-C3DF-472F-BB74-D3DF3101F0FD}" destId="{1D3B7F16-D1A5-4D61-B53A-62507131C3BD}" srcOrd="1" destOrd="0" presId="urn:microsoft.com/office/officeart/2008/layout/LinedList"/>
    <dgm:cxn modelId="{EB959C3D-AC0A-4076-8617-E71AB64AD779}" type="presParOf" srcId="{C7BA1C16-91C3-4C3E-AB14-96A2959FB8CB}" destId="{BDCD9EC3-B700-45CB-815B-D6E094D6DC52}" srcOrd="22" destOrd="0" presId="urn:microsoft.com/office/officeart/2008/layout/LinedList"/>
    <dgm:cxn modelId="{E2B5F6E4-2CBE-42A8-9252-6FB19D6A4503}" type="presParOf" srcId="{C7BA1C16-91C3-4C3E-AB14-96A2959FB8CB}" destId="{CA5AAC35-576D-4F5F-9FBB-5938A4B9A99C}" srcOrd="23" destOrd="0" presId="urn:microsoft.com/office/officeart/2008/layout/LinedList"/>
    <dgm:cxn modelId="{DFD34881-8C4B-4E61-8923-ACA17CF44000}" type="presParOf" srcId="{CA5AAC35-576D-4F5F-9FBB-5938A4B9A99C}" destId="{9583A8A1-4E40-4D0D-9BE6-7C3B2B61CF95}" srcOrd="0" destOrd="0" presId="urn:microsoft.com/office/officeart/2008/layout/LinedList"/>
    <dgm:cxn modelId="{F836973C-5BD3-4B38-8F22-8582E2398E2F}" type="presParOf" srcId="{CA5AAC35-576D-4F5F-9FBB-5938A4B9A99C}" destId="{19090B0E-C1F4-4D38-B302-56C1416F3A5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E80963-B297-438D-B287-BD5C6D858D9A}">
      <dsp:nvSpPr>
        <dsp:cNvPr id="0" name=""/>
        <dsp:cNvSpPr/>
      </dsp:nvSpPr>
      <dsp:spPr>
        <a:xfrm>
          <a:off x="528645" y="74845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963609E0-1123-430F-84CE-B59C04DDFC03}">
      <dsp:nvSpPr>
        <dsp:cNvPr id="0" name=""/>
        <dsp:cNvSpPr/>
      </dsp:nvSpPr>
      <dsp:spPr>
        <a:xfrm>
          <a:off x="467444" y="26843"/>
          <a:ext cx="1215041" cy="1188641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8034" b="-18034"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6404763-ABBA-4E19-8AB1-1FE5627DF9D7}">
      <dsp:nvSpPr>
        <dsp:cNvPr id="0" name=""/>
        <dsp:cNvSpPr/>
      </dsp:nvSpPr>
      <dsp:spPr>
        <a:xfrm>
          <a:off x="179359" y="1507813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ADITHYA KRISHNA RAAVI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179359" y="1507813"/>
        <a:ext cx="1791210" cy="962670"/>
      </dsp:txXfrm>
    </dsp:sp>
    <dsp:sp modelId="{40D2AF01-DDAF-479D-9A60-E20C6DAC5A83}">
      <dsp:nvSpPr>
        <dsp:cNvPr id="0" name=""/>
        <dsp:cNvSpPr/>
      </dsp:nvSpPr>
      <dsp:spPr>
        <a:xfrm>
          <a:off x="2633318" y="65249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-330843"/>
                <a:satOff val="373"/>
                <a:lumOff val="882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-330843"/>
                <a:satOff val="373"/>
                <a:lumOff val="882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4EEEDEAA-D28F-4A7F-9866-00F94D8DD2BA}">
      <dsp:nvSpPr>
        <dsp:cNvPr id="0" name=""/>
        <dsp:cNvSpPr/>
      </dsp:nvSpPr>
      <dsp:spPr>
        <a:xfrm>
          <a:off x="2601260" y="36438"/>
          <a:ext cx="1144530" cy="1150261"/>
        </a:xfrm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436" b="-3436"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C52A30-81B3-4F09-9572-2F0857CFDC3F}">
      <dsp:nvSpPr>
        <dsp:cNvPr id="0" name=""/>
        <dsp:cNvSpPr/>
      </dsp:nvSpPr>
      <dsp:spPr>
        <a:xfrm>
          <a:off x="2284032" y="1498218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MANOJ KUMAR GUDE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FRONTEND</a:t>
          </a:r>
          <a:endParaRPr lang="en-US" sz="160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2284032" y="1498218"/>
        <a:ext cx="1791210" cy="962670"/>
      </dsp:txXfrm>
    </dsp:sp>
    <dsp:sp modelId="{A098B85B-9EC3-4228-876F-2B04E0BFC71C}">
      <dsp:nvSpPr>
        <dsp:cNvPr id="0" name=""/>
        <dsp:cNvSpPr/>
      </dsp:nvSpPr>
      <dsp:spPr>
        <a:xfrm>
          <a:off x="4737991" y="50921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-661686"/>
                <a:satOff val="746"/>
                <a:lumOff val="1765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-661686"/>
                <a:satOff val="746"/>
                <a:lumOff val="1765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2A6ABB2-9BE4-4DDE-82AE-AF08D9A0EFF1}">
      <dsp:nvSpPr>
        <dsp:cNvPr id="0" name=""/>
        <dsp:cNvSpPr/>
      </dsp:nvSpPr>
      <dsp:spPr>
        <a:xfrm>
          <a:off x="4731862" y="50767"/>
          <a:ext cx="1104896" cy="1092947"/>
        </a:xfrm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519" r="-5519"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B578D8-C238-4441-975D-1DB8B77BBE00}">
      <dsp:nvSpPr>
        <dsp:cNvPr id="0" name=""/>
        <dsp:cNvSpPr/>
      </dsp:nvSpPr>
      <dsp:spPr>
        <a:xfrm>
          <a:off x="4388705" y="1483890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HARISH CHOWDARY BALA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DATABASE</a:t>
          </a:r>
        </a:p>
      </dsp:txBody>
      <dsp:txXfrm>
        <a:off x="4388705" y="1483890"/>
        <a:ext cx="1791210" cy="962670"/>
      </dsp:txXfrm>
    </dsp:sp>
    <dsp:sp modelId="{748F3216-80F2-49D4-AFE7-410A5298FAC5}">
      <dsp:nvSpPr>
        <dsp:cNvPr id="0" name=""/>
        <dsp:cNvSpPr/>
      </dsp:nvSpPr>
      <dsp:spPr>
        <a:xfrm>
          <a:off x="6842664" y="97621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-992530"/>
                <a:satOff val="1119"/>
                <a:lumOff val="2647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-992530"/>
                <a:satOff val="1119"/>
                <a:lumOff val="2647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5DBD53F4-54C1-411E-9FC0-FA6E027B8360}">
      <dsp:nvSpPr>
        <dsp:cNvPr id="0" name=""/>
        <dsp:cNvSpPr/>
      </dsp:nvSpPr>
      <dsp:spPr>
        <a:xfrm>
          <a:off x="6794340" y="4067"/>
          <a:ext cx="1189287" cy="1279745"/>
        </a:xfrm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6797" r="-16797"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041827-230F-4748-8541-E2A8ACCE7B97}">
      <dsp:nvSpPr>
        <dsp:cNvPr id="0" name=""/>
        <dsp:cNvSpPr/>
      </dsp:nvSpPr>
      <dsp:spPr>
        <a:xfrm>
          <a:off x="6493378" y="1530589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latin typeface="Tw Cen MT (Body)"/>
              <a:cs typeface="Times New Roman" panose="02020603050405020304" pitchFamily="18" charset="0"/>
            </a:rPr>
            <a:t>Saibabu devarapalli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latin typeface="Tw Cen MT (Body)"/>
              <a:cs typeface="Times New Roman" panose="02020603050405020304" pitchFamily="18" charset="0"/>
            </a:rPr>
            <a:t>Fullstack</a:t>
          </a:r>
          <a:endParaRPr lang="en-US" sz="1600" kern="1200" dirty="0">
            <a:latin typeface="Tw Cen MT (Body)"/>
            <a:cs typeface="Times New Roman" panose="02020603050405020304" pitchFamily="18" charset="0"/>
          </a:endParaRPr>
        </a:p>
      </dsp:txBody>
      <dsp:txXfrm>
        <a:off x="6493378" y="1530589"/>
        <a:ext cx="1791210" cy="962670"/>
      </dsp:txXfrm>
    </dsp:sp>
    <dsp:sp modelId="{56C41F9A-86AC-41C5-9189-6C07B670BDF9}">
      <dsp:nvSpPr>
        <dsp:cNvPr id="0" name=""/>
        <dsp:cNvSpPr/>
      </dsp:nvSpPr>
      <dsp:spPr>
        <a:xfrm>
          <a:off x="8947337" y="94420"/>
          <a:ext cx="1092638" cy="1092638"/>
        </a:xfrm>
        <a:prstGeom prst="ellipse">
          <a:avLst/>
        </a:prstGeom>
        <a:gradFill rotWithShape="0">
          <a:gsLst>
            <a:gs pos="0">
              <a:schemeClr val="accent2">
                <a:hueOff val="-1323373"/>
                <a:satOff val="1492"/>
                <a:lumOff val="353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-1323373"/>
                <a:satOff val="1492"/>
                <a:lumOff val="353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687838E1-9051-4D8C-9096-66B1FDEB633F}">
      <dsp:nvSpPr>
        <dsp:cNvPr id="0" name=""/>
        <dsp:cNvSpPr/>
      </dsp:nvSpPr>
      <dsp:spPr>
        <a:xfrm>
          <a:off x="8903943" y="7268"/>
          <a:ext cx="1179425" cy="1266944"/>
        </a:xfrm>
        <a:prstGeom prst="ellipse">
          <a:avLst/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949" r="-17949"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C00A7E-51F0-488A-B175-1D9BB9A3C4A1}">
      <dsp:nvSpPr>
        <dsp:cNvPr id="0" name=""/>
        <dsp:cNvSpPr/>
      </dsp:nvSpPr>
      <dsp:spPr>
        <a:xfrm>
          <a:off x="8598051" y="1527389"/>
          <a:ext cx="1791210" cy="96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JAICHAND MULAKALAPALLI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latin typeface="Tw Cen MT (Body)"/>
              <a:cs typeface="Times New Roman" panose="02020603050405020304" pitchFamily="18" charset="0"/>
            </a:rPr>
            <a:t>(TEAM LEADER)  BACKEND</a:t>
          </a:r>
          <a:endParaRPr lang="en-US" sz="1600" b="0" kern="1200" cap="none" dirty="0">
            <a:latin typeface="Tw Cen MT (Body)"/>
            <a:cs typeface="Times New Roman" panose="02020603050405020304" pitchFamily="18" charset="0"/>
          </a:endParaRPr>
        </a:p>
      </dsp:txBody>
      <dsp:txXfrm>
        <a:off x="8598051" y="1527389"/>
        <a:ext cx="1791210" cy="9626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98B85B-9EC3-4228-876F-2B04E0BFC71C}">
      <dsp:nvSpPr>
        <dsp:cNvPr id="0" name=""/>
        <dsp:cNvSpPr/>
      </dsp:nvSpPr>
      <dsp:spPr>
        <a:xfrm>
          <a:off x="4718154" y="41300"/>
          <a:ext cx="1132312" cy="113231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2A6ABB2-9BE4-4DDE-82AE-AF08D9A0EFF1}">
      <dsp:nvSpPr>
        <dsp:cNvPr id="0" name=""/>
        <dsp:cNvSpPr/>
      </dsp:nvSpPr>
      <dsp:spPr>
        <a:xfrm>
          <a:off x="4689950" y="13096"/>
          <a:ext cx="1188720" cy="1188720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767" b="-6767"/>
          </a:stretch>
        </a:blip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B578D8-C238-4441-975D-1DB8B77BBE00}">
      <dsp:nvSpPr>
        <dsp:cNvPr id="0" name=""/>
        <dsp:cNvSpPr/>
      </dsp:nvSpPr>
      <dsp:spPr>
        <a:xfrm>
          <a:off x="2906723" y="1302825"/>
          <a:ext cx="4755174" cy="7409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DR. CHANDRA MOULI KOTTETI</a:t>
          </a:r>
        </a:p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dirty="0">
              <a:solidFill>
                <a:schemeClr val="tx1"/>
              </a:solidFill>
              <a:latin typeface="Tw Cen MT (Body)"/>
              <a:cs typeface="Times New Roman" panose="02020603050405020304" pitchFamily="18" charset="0"/>
            </a:rPr>
            <a:t>Mentor &amp; Client</a:t>
          </a:r>
        </a:p>
      </dsp:txBody>
      <dsp:txXfrm>
        <a:off x="2906723" y="1302825"/>
        <a:ext cx="4755174" cy="7409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72EA8C-A632-441E-9B03-D494693409A0}">
      <dsp:nvSpPr>
        <dsp:cNvPr id="0" name=""/>
        <dsp:cNvSpPr/>
      </dsp:nvSpPr>
      <dsp:spPr>
        <a:xfrm>
          <a:off x="0" y="1964"/>
          <a:ext cx="97202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87D640-9248-4CDC-A0A3-51CC8197EF5D}">
      <dsp:nvSpPr>
        <dsp:cNvPr id="0" name=""/>
        <dsp:cNvSpPr/>
      </dsp:nvSpPr>
      <dsp:spPr>
        <a:xfrm>
          <a:off x="0" y="1964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Introduction</a:t>
          </a:r>
        </a:p>
      </dsp:txBody>
      <dsp:txXfrm>
        <a:off x="0" y="1964"/>
        <a:ext cx="9720262" cy="334899"/>
      </dsp:txXfrm>
    </dsp:sp>
    <dsp:sp modelId="{96617386-C878-4EE9-AF69-91FB594854B2}">
      <dsp:nvSpPr>
        <dsp:cNvPr id="0" name=""/>
        <dsp:cNvSpPr/>
      </dsp:nvSpPr>
      <dsp:spPr>
        <a:xfrm>
          <a:off x="0" y="336863"/>
          <a:ext cx="9720262" cy="0"/>
        </a:xfrm>
        <a:prstGeom prst="line">
          <a:avLst/>
        </a:prstGeom>
        <a:solidFill>
          <a:schemeClr val="accent2">
            <a:hueOff val="-120307"/>
            <a:satOff val="136"/>
            <a:lumOff val="321"/>
            <a:alphaOff val="0"/>
          </a:schemeClr>
        </a:solidFill>
        <a:ln w="15875" cap="flat" cmpd="sng" algn="ctr">
          <a:solidFill>
            <a:schemeClr val="accent2">
              <a:hueOff val="-120307"/>
              <a:satOff val="136"/>
              <a:lumOff val="32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4B76A8-309C-4E84-917C-F5C1452CAD88}">
      <dsp:nvSpPr>
        <dsp:cNvPr id="0" name=""/>
        <dsp:cNvSpPr/>
      </dsp:nvSpPr>
      <dsp:spPr>
        <a:xfrm>
          <a:off x="0" y="336863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Tools</a:t>
          </a:r>
        </a:p>
      </dsp:txBody>
      <dsp:txXfrm>
        <a:off x="0" y="336863"/>
        <a:ext cx="9720262" cy="334899"/>
      </dsp:txXfrm>
    </dsp:sp>
    <dsp:sp modelId="{8C568AFC-9868-4E61-8B45-FE3386445C6A}">
      <dsp:nvSpPr>
        <dsp:cNvPr id="0" name=""/>
        <dsp:cNvSpPr/>
      </dsp:nvSpPr>
      <dsp:spPr>
        <a:xfrm>
          <a:off x="0" y="671763"/>
          <a:ext cx="9720262" cy="0"/>
        </a:xfrm>
        <a:prstGeom prst="line">
          <a:avLst/>
        </a:prstGeom>
        <a:solidFill>
          <a:schemeClr val="accent2">
            <a:hueOff val="-240613"/>
            <a:satOff val="271"/>
            <a:lumOff val="642"/>
            <a:alphaOff val="0"/>
          </a:schemeClr>
        </a:solidFill>
        <a:ln w="15875" cap="flat" cmpd="sng" algn="ctr">
          <a:solidFill>
            <a:schemeClr val="accent2">
              <a:hueOff val="-240613"/>
              <a:satOff val="271"/>
              <a:lumOff val="6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AC296C-A779-4E93-8D19-E62F3E21A5CF}">
      <dsp:nvSpPr>
        <dsp:cNvPr id="0" name=""/>
        <dsp:cNvSpPr/>
      </dsp:nvSpPr>
      <dsp:spPr>
        <a:xfrm>
          <a:off x="0" y="671763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Android Studio IDE</a:t>
          </a:r>
        </a:p>
      </dsp:txBody>
      <dsp:txXfrm>
        <a:off x="0" y="671763"/>
        <a:ext cx="9720262" cy="334899"/>
      </dsp:txXfrm>
    </dsp:sp>
    <dsp:sp modelId="{CA376887-8CD9-4544-81E9-FBE09961C416}">
      <dsp:nvSpPr>
        <dsp:cNvPr id="0" name=""/>
        <dsp:cNvSpPr/>
      </dsp:nvSpPr>
      <dsp:spPr>
        <a:xfrm>
          <a:off x="0" y="1006663"/>
          <a:ext cx="9720262" cy="0"/>
        </a:xfrm>
        <a:prstGeom prst="line">
          <a:avLst/>
        </a:prstGeom>
        <a:solidFill>
          <a:schemeClr val="accent2">
            <a:hueOff val="-360920"/>
            <a:satOff val="407"/>
            <a:lumOff val="963"/>
            <a:alphaOff val="0"/>
          </a:schemeClr>
        </a:solidFill>
        <a:ln w="15875" cap="flat" cmpd="sng" algn="ctr">
          <a:solidFill>
            <a:schemeClr val="accent2">
              <a:hueOff val="-360920"/>
              <a:satOff val="407"/>
              <a:lumOff val="9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2D11FC-68E8-4907-8048-BEA3286E0B23}">
      <dsp:nvSpPr>
        <dsp:cNvPr id="0" name=""/>
        <dsp:cNvSpPr/>
      </dsp:nvSpPr>
      <dsp:spPr>
        <a:xfrm>
          <a:off x="0" y="1006663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Android UI</a:t>
          </a:r>
        </a:p>
      </dsp:txBody>
      <dsp:txXfrm>
        <a:off x="0" y="1006663"/>
        <a:ext cx="9720262" cy="334899"/>
      </dsp:txXfrm>
    </dsp:sp>
    <dsp:sp modelId="{877F5090-8524-485B-8580-D325E41E07D4}">
      <dsp:nvSpPr>
        <dsp:cNvPr id="0" name=""/>
        <dsp:cNvSpPr/>
      </dsp:nvSpPr>
      <dsp:spPr>
        <a:xfrm>
          <a:off x="0" y="1341563"/>
          <a:ext cx="9720262" cy="0"/>
        </a:xfrm>
        <a:prstGeom prst="line">
          <a:avLst/>
        </a:prstGeom>
        <a:solidFill>
          <a:schemeClr val="accent2">
            <a:hueOff val="-481226"/>
            <a:satOff val="543"/>
            <a:lumOff val="1284"/>
            <a:alphaOff val="0"/>
          </a:schemeClr>
        </a:solidFill>
        <a:ln w="15875" cap="flat" cmpd="sng" algn="ctr">
          <a:solidFill>
            <a:schemeClr val="accent2">
              <a:hueOff val="-481226"/>
              <a:satOff val="543"/>
              <a:lumOff val="12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4A82F0-697A-42C2-955D-3F2CF317138C}">
      <dsp:nvSpPr>
        <dsp:cNvPr id="0" name=""/>
        <dsp:cNvSpPr/>
      </dsp:nvSpPr>
      <dsp:spPr>
        <a:xfrm>
          <a:off x="0" y="1341563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Layout Designs</a:t>
          </a:r>
        </a:p>
      </dsp:txBody>
      <dsp:txXfrm>
        <a:off x="0" y="1341563"/>
        <a:ext cx="9720262" cy="334899"/>
      </dsp:txXfrm>
    </dsp:sp>
    <dsp:sp modelId="{B2CE32BB-CBBE-42C2-872A-1C5664128DC4}">
      <dsp:nvSpPr>
        <dsp:cNvPr id="0" name=""/>
        <dsp:cNvSpPr/>
      </dsp:nvSpPr>
      <dsp:spPr>
        <a:xfrm>
          <a:off x="0" y="1676462"/>
          <a:ext cx="9720262" cy="0"/>
        </a:xfrm>
        <a:prstGeom prst="line">
          <a:avLst/>
        </a:prstGeom>
        <a:solidFill>
          <a:schemeClr val="accent2">
            <a:hueOff val="-601533"/>
            <a:satOff val="678"/>
            <a:lumOff val="1605"/>
            <a:alphaOff val="0"/>
          </a:schemeClr>
        </a:solidFill>
        <a:ln w="15875" cap="flat" cmpd="sng" algn="ctr">
          <a:solidFill>
            <a:schemeClr val="accent2">
              <a:hueOff val="-601533"/>
              <a:satOff val="678"/>
              <a:lumOff val="160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02BA26-C3D1-4C76-94AE-0FA5650C3417}">
      <dsp:nvSpPr>
        <dsp:cNvPr id="0" name=""/>
        <dsp:cNvSpPr/>
      </dsp:nvSpPr>
      <dsp:spPr>
        <a:xfrm>
          <a:off x="0" y="1676462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Back4App Database</a:t>
          </a:r>
        </a:p>
      </dsp:txBody>
      <dsp:txXfrm>
        <a:off x="0" y="1676462"/>
        <a:ext cx="9720262" cy="334899"/>
      </dsp:txXfrm>
    </dsp:sp>
    <dsp:sp modelId="{2CA24ECD-6217-473B-A0CA-52EEF2641B0C}">
      <dsp:nvSpPr>
        <dsp:cNvPr id="0" name=""/>
        <dsp:cNvSpPr/>
      </dsp:nvSpPr>
      <dsp:spPr>
        <a:xfrm>
          <a:off x="0" y="2011362"/>
          <a:ext cx="9720262" cy="0"/>
        </a:xfrm>
        <a:prstGeom prst="line">
          <a:avLst/>
        </a:prstGeom>
        <a:solidFill>
          <a:schemeClr val="accent2">
            <a:hueOff val="-721840"/>
            <a:satOff val="814"/>
            <a:lumOff val="1925"/>
            <a:alphaOff val="0"/>
          </a:schemeClr>
        </a:solidFill>
        <a:ln w="15875" cap="flat" cmpd="sng" algn="ctr">
          <a:solidFill>
            <a:schemeClr val="accent2">
              <a:hueOff val="-721840"/>
              <a:satOff val="814"/>
              <a:lumOff val="192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48D14D-8B83-46E2-887E-40C6F1C65E5D}">
      <dsp:nvSpPr>
        <dsp:cNvPr id="0" name=""/>
        <dsp:cNvSpPr/>
      </dsp:nvSpPr>
      <dsp:spPr>
        <a:xfrm>
          <a:off x="0" y="2011362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Database Dependencies</a:t>
          </a:r>
        </a:p>
      </dsp:txBody>
      <dsp:txXfrm>
        <a:off x="0" y="2011362"/>
        <a:ext cx="9720262" cy="334899"/>
      </dsp:txXfrm>
    </dsp:sp>
    <dsp:sp modelId="{A7F8270B-3EAD-41BE-AB60-1DFEBD9EFC4A}">
      <dsp:nvSpPr>
        <dsp:cNvPr id="0" name=""/>
        <dsp:cNvSpPr/>
      </dsp:nvSpPr>
      <dsp:spPr>
        <a:xfrm>
          <a:off x="0" y="2346262"/>
          <a:ext cx="9720262" cy="0"/>
        </a:xfrm>
        <a:prstGeom prst="line">
          <a:avLst/>
        </a:prstGeom>
        <a:solidFill>
          <a:schemeClr val="accent2">
            <a:hueOff val="-842146"/>
            <a:satOff val="949"/>
            <a:lumOff val="2246"/>
            <a:alphaOff val="0"/>
          </a:schemeClr>
        </a:solidFill>
        <a:ln w="15875" cap="flat" cmpd="sng" algn="ctr">
          <a:solidFill>
            <a:schemeClr val="accent2">
              <a:hueOff val="-842146"/>
              <a:satOff val="949"/>
              <a:lumOff val="224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5A0466-3B98-4AC5-9012-9D68184EF1BB}">
      <dsp:nvSpPr>
        <dsp:cNvPr id="0" name=""/>
        <dsp:cNvSpPr/>
      </dsp:nvSpPr>
      <dsp:spPr>
        <a:xfrm>
          <a:off x="0" y="2346262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Registration Page Java Code</a:t>
          </a:r>
        </a:p>
      </dsp:txBody>
      <dsp:txXfrm>
        <a:off x="0" y="2346262"/>
        <a:ext cx="9720262" cy="334899"/>
      </dsp:txXfrm>
    </dsp:sp>
    <dsp:sp modelId="{FF239ECD-3CEF-414E-97FA-04EFD8A9429F}">
      <dsp:nvSpPr>
        <dsp:cNvPr id="0" name=""/>
        <dsp:cNvSpPr/>
      </dsp:nvSpPr>
      <dsp:spPr>
        <a:xfrm>
          <a:off x="0" y="2681161"/>
          <a:ext cx="9720262" cy="0"/>
        </a:xfrm>
        <a:prstGeom prst="line">
          <a:avLst/>
        </a:prstGeom>
        <a:solidFill>
          <a:schemeClr val="accent2">
            <a:hueOff val="-962453"/>
            <a:satOff val="1085"/>
            <a:lumOff val="2567"/>
            <a:alphaOff val="0"/>
          </a:schemeClr>
        </a:solidFill>
        <a:ln w="15875" cap="flat" cmpd="sng" algn="ctr">
          <a:solidFill>
            <a:schemeClr val="accent2">
              <a:hueOff val="-962453"/>
              <a:satOff val="1085"/>
              <a:lumOff val="256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CDAA5B-8464-4EBC-A5BC-FE0848927C86}">
      <dsp:nvSpPr>
        <dsp:cNvPr id="0" name=""/>
        <dsp:cNvSpPr/>
      </dsp:nvSpPr>
      <dsp:spPr>
        <a:xfrm>
          <a:off x="0" y="2681161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Login Page Java Code</a:t>
          </a:r>
        </a:p>
      </dsp:txBody>
      <dsp:txXfrm>
        <a:off x="0" y="2681161"/>
        <a:ext cx="9720262" cy="334899"/>
      </dsp:txXfrm>
    </dsp:sp>
    <dsp:sp modelId="{9E88842B-7AAD-4133-AEA4-0CC4E8E7217E}">
      <dsp:nvSpPr>
        <dsp:cNvPr id="0" name=""/>
        <dsp:cNvSpPr/>
      </dsp:nvSpPr>
      <dsp:spPr>
        <a:xfrm>
          <a:off x="0" y="3016061"/>
          <a:ext cx="9720262" cy="0"/>
        </a:xfrm>
        <a:prstGeom prst="line">
          <a:avLst/>
        </a:prstGeom>
        <a:solidFill>
          <a:schemeClr val="accent2">
            <a:hueOff val="-1082760"/>
            <a:satOff val="1221"/>
            <a:lumOff val="2888"/>
            <a:alphaOff val="0"/>
          </a:schemeClr>
        </a:solidFill>
        <a:ln w="15875" cap="flat" cmpd="sng" algn="ctr">
          <a:solidFill>
            <a:schemeClr val="accent2">
              <a:hueOff val="-1082760"/>
              <a:satOff val="1221"/>
              <a:lumOff val="28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25CA4B-22D0-4A11-A52C-CC6B30A6AD19}">
      <dsp:nvSpPr>
        <dsp:cNvPr id="0" name=""/>
        <dsp:cNvSpPr/>
      </dsp:nvSpPr>
      <dsp:spPr>
        <a:xfrm>
          <a:off x="0" y="3016061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Login/Registration Demo</a:t>
          </a:r>
        </a:p>
      </dsp:txBody>
      <dsp:txXfrm>
        <a:off x="0" y="3016061"/>
        <a:ext cx="9720262" cy="334899"/>
      </dsp:txXfrm>
    </dsp:sp>
    <dsp:sp modelId="{9BEABC83-8C06-4DD2-83B8-57E68E5AB2E9}">
      <dsp:nvSpPr>
        <dsp:cNvPr id="0" name=""/>
        <dsp:cNvSpPr/>
      </dsp:nvSpPr>
      <dsp:spPr>
        <a:xfrm>
          <a:off x="0" y="3350961"/>
          <a:ext cx="9720262" cy="0"/>
        </a:xfrm>
        <a:prstGeom prst="line">
          <a:avLst/>
        </a:prstGeom>
        <a:solidFill>
          <a:schemeClr val="accent2">
            <a:hueOff val="-1203066"/>
            <a:satOff val="1356"/>
            <a:lumOff val="3209"/>
            <a:alphaOff val="0"/>
          </a:schemeClr>
        </a:solidFill>
        <a:ln w="15875" cap="flat" cmpd="sng" algn="ctr">
          <a:solidFill>
            <a:schemeClr val="accent2">
              <a:hueOff val="-1203066"/>
              <a:satOff val="1356"/>
              <a:lumOff val="320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4CAA48-CEEE-446D-99AE-EE434299F0DD}">
      <dsp:nvSpPr>
        <dsp:cNvPr id="0" name=""/>
        <dsp:cNvSpPr/>
      </dsp:nvSpPr>
      <dsp:spPr>
        <a:xfrm>
          <a:off x="0" y="3350961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Lessons Learned</a:t>
          </a:r>
        </a:p>
      </dsp:txBody>
      <dsp:txXfrm>
        <a:off x="0" y="3350961"/>
        <a:ext cx="9720262" cy="334899"/>
      </dsp:txXfrm>
    </dsp:sp>
    <dsp:sp modelId="{BDCD9EC3-B700-45CB-815B-D6E094D6DC52}">
      <dsp:nvSpPr>
        <dsp:cNvPr id="0" name=""/>
        <dsp:cNvSpPr/>
      </dsp:nvSpPr>
      <dsp:spPr>
        <a:xfrm>
          <a:off x="0" y="3685861"/>
          <a:ext cx="9720262" cy="0"/>
        </a:xfrm>
        <a:prstGeom prst="line">
          <a:avLst/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5875" cap="flat" cmpd="sng" algn="ctr">
          <a:solidFill>
            <a:schemeClr val="accent2">
              <a:hueOff val="-1323373"/>
              <a:satOff val="1492"/>
              <a:lumOff val="35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83A8A1-4E40-4D0D-9BE6-7C3B2B61CF95}">
      <dsp:nvSpPr>
        <dsp:cNvPr id="0" name=""/>
        <dsp:cNvSpPr/>
      </dsp:nvSpPr>
      <dsp:spPr>
        <a:xfrm>
          <a:off x="0" y="3685861"/>
          <a:ext cx="9720262" cy="334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Summary</a:t>
          </a:r>
        </a:p>
      </dsp:txBody>
      <dsp:txXfrm>
        <a:off x="0" y="3685861"/>
        <a:ext cx="9720262" cy="3348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9F88C4-C075-4F4D-9EC1-6E9A20B5AB87}" type="datetimeFigureOut">
              <a:rPr lang="en-US" smtClean="0"/>
              <a:t>10/7/2022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1D10CB-2931-4FDE-A004-4143C01C4D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592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Presented by: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077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Presented by: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580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Presented by: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281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24128" y="6437557"/>
            <a:ext cx="5901459" cy="274320"/>
          </a:xfrm>
        </p:spPr>
        <p:txBody>
          <a:bodyPr/>
          <a:lstStyle/>
          <a:p>
            <a:pPr algn="l"/>
            <a:r>
              <a:rPr lang="en-US" dirty="0"/>
              <a:t>Presented by: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669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Presented by: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2333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Presented by: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154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Presented by: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358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Presented by: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198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Presented by: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095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Presented by: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286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Presented by: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796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24128" y="6464408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algn="l"/>
            <a:r>
              <a:rPr lang="en-US" dirty="0"/>
              <a:t>Presented by: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7B589C5-9AB7-40FD-8E2E-B9EEB4A3673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3108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540FAC9-3505-49ED-9B06-A0F8C1485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879B3CD-E329-42F5-B136-BA1F37EC05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464" y="484632"/>
            <a:ext cx="7453538" cy="58809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C4921D-9839-FDE3-C04B-D55C0D235B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96" y="977900"/>
            <a:ext cx="6539558" cy="3327734"/>
          </a:xfrm>
        </p:spPr>
        <p:txBody>
          <a:bodyPr anchor="b">
            <a:normAutofit/>
          </a:bodyPr>
          <a:lstStyle/>
          <a:p>
            <a:r>
              <a:rPr lang="en-US" sz="5400" dirty="0"/>
              <a:t>FreeBies FOR NewBIES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B6A49-8514-034F-19C4-7EC968238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96" y="4621235"/>
            <a:ext cx="6539558" cy="1225028"/>
          </a:xfrm>
        </p:spPr>
        <p:txBody>
          <a:bodyPr anchor="t">
            <a:normAutofit/>
          </a:bodyPr>
          <a:lstStyle/>
          <a:p>
            <a:pPr algn="r"/>
            <a:r>
              <a:rPr lang="en-US" sz="2000" dirty="0"/>
              <a:t>A place to find free event and items 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1B042EF-3024-4C57-B282-1B30607FB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158680" y="4476657"/>
            <a:ext cx="5370974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EA0B4097-B645-43E0-A2B5-B8D688E7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484632"/>
            <a:ext cx="3584224" cy="58809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34431B7-7976-591B-53E4-E3BDD8CF698E}"/>
              </a:ext>
            </a:extLst>
          </p:cNvPr>
          <p:cNvSpPr txBox="1">
            <a:spLocks/>
          </p:cNvSpPr>
          <p:nvPr/>
        </p:nvSpPr>
        <p:spPr>
          <a:xfrm>
            <a:off x="8260981" y="3429000"/>
            <a:ext cx="3302001" cy="2857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8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solidFill>
                  <a:schemeClr val="tx1"/>
                </a:solidFill>
              </a:rPr>
              <a:t>Team Members: </a:t>
            </a:r>
          </a:p>
          <a:p>
            <a:r>
              <a:rPr lang="en-US" dirty="0">
                <a:solidFill>
                  <a:schemeClr val="bg1"/>
                </a:solidFill>
              </a:rPr>
              <a:t>Aditya Krishna Raavi</a:t>
            </a:r>
          </a:p>
          <a:p>
            <a:r>
              <a:rPr lang="en-US" dirty="0">
                <a:solidFill>
                  <a:schemeClr val="bg1"/>
                </a:solidFill>
                <a:cs typeface="Times New Roman" panose="02020603050405020304" pitchFamily="18" charset="0"/>
              </a:rPr>
              <a:t>Manoj Kumar Gude</a:t>
            </a:r>
          </a:p>
          <a:p>
            <a:r>
              <a:rPr lang="en-US" dirty="0">
                <a:solidFill>
                  <a:schemeClr val="bg1"/>
                </a:solidFill>
              </a:rPr>
              <a:t>Harish Chowdary Bala</a:t>
            </a:r>
          </a:p>
          <a:p>
            <a:r>
              <a:rPr lang="en-US" dirty="0">
                <a:solidFill>
                  <a:schemeClr val="bg1"/>
                </a:solidFill>
              </a:rPr>
              <a:t>Saibabu Devarapalli</a:t>
            </a:r>
          </a:p>
          <a:p>
            <a:r>
              <a:rPr lang="en-US" dirty="0">
                <a:solidFill>
                  <a:schemeClr val="bg1"/>
                </a:solidFill>
                <a:cs typeface="Times New Roman" panose="02020603050405020304" pitchFamily="18" charset="0"/>
              </a:rPr>
              <a:t>Jaichand Mulakalapalli</a:t>
            </a:r>
          </a:p>
          <a:p>
            <a:r>
              <a:rPr lang="en-US" sz="2000" b="1" dirty="0">
                <a:solidFill>
                  <a:schemeClr val="tx1"/>
                </a:solidFill>
              </a:rPr>
              <a:t>Client &amp; </a:t>
            </a:r>
            <a:r>
              <a:rPr lang="en-US" sz="2200" b="1" dirty="0">
                <a:solidFill>
                  <a:schemeClr val="tx1"/>
                </a:solidFill>
              </a:rPr>
              <a:t>Mentor</a:t>
            </a:r>
            <a:r>
              <a:rPr lang="en-US" sz="2000" b="1" dirty="0">
                <a:solidFill>
                  <a:schemeClr val="tx1"/>
                </a:solidFill>
              </a:rPr>
              <a:t>: </a:t>
            </a:r>
          </a:p>
          <a:p>
            <a:r>
              <a:rPr lang="en-US" dirty="0">
                <a:solidFill>
                  <a:schemeClr val="bg1"/>
                </a:solidFill>
              </a:rPr>
              <a:t>DR. CHANDRA MOULI KOTTETI</a:t>
            </a:r>
          </a:p>
        </p:txBody>
      </p:sp>
    </p:spTree>
    <p:extLst>
      <p:ext uri="{BB962C8B-B14F-4D97-AF65-F5344CB8AC3E}">
        <p14:creationId xmlns:p14="http://schemas.microsoft.com/office/powerpoint/2010/main" val="233445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0E072-DDCB-89C0-32E5-B5DB3CCEE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5902061" cy="1499616"/>
          </a:xfrm>
        </p:spPr>
        <p:txBody>
          <a:bodyPr>
            <a:normAutofit/>
          </a:bodyPr>
          <a:lstStyle/>
          <a:p>
            <a:r>
              <a:rPr lang="en-US" dirty="0"/>
              <a:t>Registration page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D24A403-BC06-C45C-BC13-685C3616B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5902061" cy="393192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Added text view for registration to view the title of the activity.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Edit view such as First name, last name, enter email, username, enter phone number , enter password, re-enter password.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Entering user details in edit view to register.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Button register is to register as a user by entering details.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Button already have an account and sign in here to redirect to login page.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E28269-9FE5-0B70-9921-197629FC3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4128" y="6470704"/>
            <a:ext cx="5901459" cy="274320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dirty="0"/>
              <a:t>Presented by: Manoj Kumar Gude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5537E1-89EE-C65B-C4B5-7858A60F3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7714B7D-F657-49B8-A454-8111EBD273BB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C277E88-8BAE-76B6-DC20-D874BBD17188}"/>
              </a:ext>
            </a:extLst>
          </p:cNvPr>
          <p:cNvGrpSpPr/>
          <p:nvPr/>
        </p:nvGrpSpPr>
        <p:grpSpPr>
          <a:xfrm>
            <a:off x="7462138" y="294198"/>
            <a:ext cx="3705734" cy="6030236"/>
            <a:chOff x="7462138" y="294198"/>
            <a:chExt cx="3705734" cy="603023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497197E-A443-EB5E-6F66-3407303169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62138" y="294198"/>
              <a:ext cx="3705734" cy="5883965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5331A91-0AB8-00C5-520D-9C95D21FEBBC}"/>
                </a:ext>
              </a:extLst>
            </p:cNvPr>
            <p:cNvSpPr txBox="1"/>
            <p:nvPr/>
          </p:nvSpPr>
          <p:spPr>
            <a:xfrm>
              <a:off x="7867374" y="5955102"/>
              <a:ext cx="30395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Fig 4 </a:t>
              </a:r>
              <a:r>
                <a:rPr lang="en-US" dirty="0"/>
                <a:t>: Registration page login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7665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69446-550D-D332-37C9-1715133DC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5902061" cy="1499616"/>
          </a:xfrm>
        </p:spPr>
        <p:txBody>
          <a:bodyPr>
            <a:normAutofit/>
          </a:bodyPr>
          <a:lstStyle/>
          <a:p>
            <a:r>
              <a:rPr lang="en-US" dirty="0"/>
              <a:t>Home PAGE ACTIVITY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9AEE399-6A44-0381-FF8E-5A0D83C33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5902061" cy="393192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Home page is the entry point to the user to what function he wants to do.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If the user click on the free stuff the user can view free stuff available in that area.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If the user click on events the user can view events happening in that area.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Logout button is added to logout from the user account.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Menu is to view the options in the application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91F6ED-6C67-582C-C426-F4FF3731A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4128" y="6470704"/>
            <a:ext cx="5901459" cy="274320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dirty="0"/>
              <a:t>Presented by: Manoj Kumar Gude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4236A2-1039-3D0C-16E8-E63B13549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7714B7D-F657-49B8-A454-8111EBD273BB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5308A0-423B-690B-CC47-DCA26DA07FF8}"/>
              </a:ext>
            </a:extLst>
          </p:cNvPr>
          <p:cNvGrpSpPr/>
          <p:nvPr/>
        </p:nvGrpSpPr>
        <p:grpSpPr>
          <a:xfrm>
            <a:off x="7836957" y="966787"/>
            <a:ext cx="3457575" cy="4907994"/>
            <a:chOff x="7836957" y="966787"/>
            <a:chExt cx="3457575" cy="490799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782F52E-21BE-D21C-0395-4A6A52A59D8B}"/>
                </a:ext>
              </a:extLst>
            </p:cNvPr>
            <p:cNvSpPr txBox="1"/>
            <p:nvPr/>
          </p:nvSpPr>
          <p:spPr>
            <a:xfrm>
              <a:off x="7836957" y="5505449"/>
              <a:ext cx="34575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 5 : </a:t>
              </a:r>
              <a:r>
                <a:rPr lang="en-US" dirty="0"/>
                <a:t>Home Page activity page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8B69BE3-6DAC-D253-1D7E-6684838AC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94158" y="966787"/>
              <a:ext cx="2543175" cy="45434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3227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A62668BE-710C-413A-74C0-2153F2F468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23" r="17122"/>
          <a:stretch/>
        </p:blipFill>
        <p:spPr bwMode="auto">
          <a:xfrm>
            <a:off x="7366000" y="477530"/>
            <a:ext cx="4826000" cy="5647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340D3D-EA58-D506-C058-989542256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>
                <a:latin typeface="Tw Cen MT Condensed (Headings)"/>
                <a:cs typeface="Times New Roman" panose="02020603050405020304" pitchFamily="18" charset="0"/>
              </a:rPr>
              <a:t>Back4App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81FE44-492F-0473-FA59-929A51211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95525"/>
            <a:ext cx="6341872" cy="4023360"/>
          </a:xfrm>
        </p:spPr>
        <p:txBody>
          <a:bodyPr>
            <a:normAutofit/>
          </a:bodyPr>
          <a:lstStyle/>
          <a:p>
            <a:r>
              <a:rPr lang="en-US" sz="1500" dirty="0"/>
              <a:t>It has few dependencies before we can use Back4App in our android application.</a:t>
            </a:r>
          </a:p>
          <a:p>
            <a:r>
              <a:rPr lang="en-US" sz="1500" b="1" dirty="0"/>
              <a:t>Parse Android SDK’s  </a:t>
            </a:r>
          </a:p>
          <a:p>
            <a:r>
              <a:rPr lang="en-US" sz="1500" dirty="0"/>
              <a:t>This is will help user registration and login Process.</a:t>
            </a:r>
          </a:p>
          <a:p>
            <a:r>
              <a:rPr lang="en-US" sz="1500" b="1" dirty="0"/>
              <a:t>Android App Permissions :</a:t>
            </a:r>
          </a:p>
          <a:p>
            <a:r>
              <a:rPr lang="en-US" sz="1500" dirty="0"/>
              <a:t>We need to Add AndroidManifest.xml file right after the application tag.      </a:t>
            </a:r>
          </a:p>
          <a:p>
            <a:pPr lvl="1"/>
            <a:r>
              <a:rPr lang="en-US" sz="1500" dirty="0"/>
              <a:t>&lt;uses-permission android :name = “android.permission.ACCESS_NETWORK_STATE ” /&gt;</a:t>
            </a:r>
          </a:p>
          <a:p>
            <a:pPr lvl="1"/>
            <a:r>
              <a:rPr lang="en-US" sz="1500" dirty="0"/>
              <a:t>&lt;uses-permission android :name = “android.permission.INTERNET” /&gt;</a:t>
            </a:r>
          </a:p>
          <a:p>
            <a:r>
              <a:rPr lang="en-US" sz="1500" b="1" dirty="0"/>
              <a:t>Module App :</a:t>
            </a:r>
          </a:p>
          <a:p>
            <a:r>
              <a:rPr lang="en-US" sz="1500" dirty="0"/>
              <a:t> In settings file we add two more repositories like JCenter and Maven(Sometimes It is Default)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9AA434-96C4-310D-D3F7-98B51B852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Harish Chowdary Bala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B518C-2F8A-2D27-87AD-271EBCF23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79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6F93ABC-DA4E-B734-8A44-914CCBCE6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8047" y="1863725"/>
            <a:ext cx="5830711" cy="32797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5F91D7-3BBD-378C-7951-1FDE404FA617}"/>
              </a:ext>
            </a:extLst>
          </p:cNvPr>
          <p:cNvSpPr txBox="1"/>
          <p:nvPr/>
        </p:nvSpPr>
        <p:spPr>
          <a:xfrm flipH="1">
            <a:off x="698046" y="5143499"/>
            <a:ext cx="5830710" cy="381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Fig 6.1: </a:t>
            </a:r>
            <a:r>
              <a:rPr lang="en-US" dirty="0"/>
              <a:t>Back4App Console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340D3D-EA58-D506-C058-989542256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w Cen MT Condensed (Headings)"/>
                <a:cs typeface="Times New Roman" panose="02020603050405020304" pitchFamily="18" charset="0"/>
              </a:rPr>
              <a:t>Back4App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7E0AA-C567-2A06-2400-F41E4B55C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Harish Chowdary Bala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38958A-317B-64B5-C205-C18332A9F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13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FE6BB9-C614-436F-A635-E3E8CECA371E}"/>
              </a:ext>
            </a:extLst>
          </p:cNvPr>
          <p:cNvGrpSpPr/>
          <p:nvPr/>
        </p:nvGrpSpPr>
        <p:grpSpPr>
          <a:xfrm>
            <a:off x="6012692" y="1135553"/>
            <a:ext cx="5830710" cy="4638402"/>
            <a:chOff x="6012692" y="1135553"/>
            <a:chExt cx="5830710" cy="4638402"/>
          </a:xfrm>
        </p:grpSpPr>
        <p:pic>
          <p:nvPicPr>
            <p:cNvPr id="8" name="Picture 7" descr="Diagram&#10;&#10;Description automatically generated">
              <a:extLst>
                <a:ext uri="{FF2B5EF4-FFF2-40B4-BE49-F238E27FC236}">
                  <a16:creationId xmlns:a16="http://schemas.microsoft.com/office/drawing/2014/main" id="{661467B8-373C-6D9B-A45F-1DA191A18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28756" y="1135553"/>
              <a:ext cx="4798582" cy="438894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C24B170-C605-5E53-B7FA-F014F4359169}"/>
                </a:ext>
              </a:extLst>
            </p:cNvPr>
            <p:cNvSpPr txBox="1"/>
            <p:nvPr/>
          </p:nvSpPr>
          <p:spPr>
            <a:xfrm flipH="1">
              <a:off x="6012692" y="5392954"/>
              <a:ext cx="5830710" cy="3810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 6.2: ER Diagram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35580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E411B-D6D9-511E-C8B1-EB644B211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w Cen MT Condensed (Headings)"/>
                <a:cs typeface="Times New Roman" panose="02020603050405020304" pitchFamily="18" charset="0"/>
              </a:rPr>
              <a:t>Back4App (AndriodManifest.xml)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6AFB2-10AC-ED81-3EBD-C4EB1FC2D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Harish Chowdary Bala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6F421-A0F8-507C-CE1B-0D0EFDAF3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Content Placeholder 12">
            <a:extLst>
              <a:ext uri="{FF2B5EF4-FFF2-40B4-BE49-F238E27FC236}">
                <a16:creationId xmlns:a16="http://schemas.microsoft.com/office/drawing/2014/main" id="{BE749F9E-66F5-DCDF-3017-DFCAD564AE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8408" y="1765184"/>
            <a:ext cx="7151511" cy="40227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53DB1E-87BE-F5C3-65ED-043BB4A17703}"/>
              </a:ext>
            </a:extLst>
          </p:cNvPr>
          <p:cNvSpPr txBox="1"/>
          <p:nvPr/>
        </p:nvSpPr>
        <p:spPr>
          <a:xfrm flipH="1">
            <a:off x="3613403" y="5787909"/>
            <a:ext cx="454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Fig 7: </a:t>
            </a:r>
            <a:r>
              <a:rPr lang="en-US" dirty="0"/>
              <a:t>Manifest.xml file</a:t>
            </a:r>
          </a:p>
        </p:txBody>
      </p:sp>
    </p:spTree>
    <p:extLst>
      <p:ext uri="{BB962C8B-B14F-4D97-AF65-F5344CB8AC3E}">
        <p14:creationId xmlns:p14="http://schemas.microsoft.com/office/powerpoint/2010/main" val="1513044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D5EDC-8C3F-3D92-8A6E-397A388CF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w Cen MT Condensed (Headings)"/>
                <a:cs typeface="Times New Roman" panose="02020603050405020304" pitchFamily="18" charset="0"/>
              </a:rPr>
              <a:t>Back4App (Module: app)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B164C1-9412-DBD8-D4B6-890FC7895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Harish Chowdary Bala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39E62A-FFC8-C1BF-9788-38B3C3600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15</a:t>
            </a:fld>
            <a:endParaRPr lang="en-US" dirty="0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1A7D5D01-3392-1EFE-CA06-5F5BF2C7D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0244" y="1804597"/>
            <a:ext cx="7151511" cy="40227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E71BB6-9269-D88C-2536-D7DE57B96766}"/>
              </a:ext>
            </a:extLst>
          </p:cNvPr>
          <p:cNvSpPr txBox="1"/>
          <p:nvPr/>
        </p:nvSpPr>
        <p:spPr>
          <a:xfrm flipH="1">
            <a:off x="3613403" y="5787909"/>
            <a:ext cx="454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Fig 8: </a:t>
            </a:r>
            <a:r>
              <a:rPr lang="en-US" dirty="0"/>
              <a:t>Gradle (Module: app) file</a:t>
            </a:r>
          </a:p>
        </p:txBody>
      </p:sp>
    </p:spTree>
    <p:extLst>
      <p:ext uri="{BB962C8B-B14F-4D97-AF65-F5344CB8AC3E}">
        <p14:creationId xmlns:p14="http://schemas.microsoft.com/office/powerpoint/2010/main" val="4261257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BBACE-FAE4-0E5D-EE4B-9678309CF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w Cen MT Condensed (Headings)"/>
                <a:cs typeface="Times New Roman" panose="02020603050405020304" pitchFamily="18" charset="0"/>
              </a:rPr>
              <a:t>Back4App (settings:gradle)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A65A20-CFC1-18AE-75E1-02273E963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Harish Chowdary Bala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630023-DD59-9590-CC64-A6B69B155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16</a:t>
            </a:fld>
            <a:endParaRPr lang="en-US" dirty="0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806E3D42-47EF-8B4B-5421-C443F4A6D2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8408" y="1696720"/>
            <a:ext cx="7151511" cy="40227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AF9B89-3DBF-596E-58AC-E6492CCFC8FF}"/>
              </a:ext>
            </a:extLst>
          </p:cNvPr>
          <p:cNvSpPr txBox="1"/>
          <p:nvPr/>
        </p:nvSpPr>
        <p:spPr>
          <a:xfrm flipH="1">
            <a:off x="3613403" y="5787909"/>
            <a:ext cx="454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Fig 9: </a:t>
            </a:r>
            <a:r>
              <a:rPr lang="en-US" dirty="0"/>
              <a:t>Gradle (Settings) file</a:t>
            </a:r>
          </a:p>
        </p:txBody>
      </p:sp>
    </p:spTree>
    <p:extLst>
      <p:ext uri="{BB962C8B-B14F-4D97-AF65-F5344CB8AC3E}">
        <p14:creationId xmlns:p14="http://schemas.microsoft.com/office/powerpoint/2010/main" val="2740182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71F97-06A4-533D-655A-32CB5D09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Backend: Newbie Java Class file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9BEB31-01D7-0775-DB1D-1FEFE7061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4128" y="6409363"/>
            <a:ext cx="5901459" cy="274320"/>
          </a:xfrm>
        </p:spPr>
        <p:txBody>
          <a:bodyPr/>
          <a:lstStyle/>
          <a:p>
            <a:pPr algn="l"/>
            <a:r>
              <a:rPr lang="en-US" dirty="0"/>
              <a:t>Presented by: Saibabu Devarapalli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20A4F1-8D45-2262-C433-A48EE2F6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17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2AE16A4-C230-93D7-9F68-0204B3A34B81}"/>
              </a:ext>
            </a:extLst>
          </p:cNvPr>
          <p:cNvGrpSpPr/>
          <p:nvPr/>
        </p:nvGrpSpPr>
        <p:grpSpPr>
          <a:xfrm>
            <a:off x="829151" y="1920240"/>
            <a:ext cx="10533698" cy="3678318"/>
            <a:chOff x="829151" y="1920240"/>
            <a:chExt cx="10533698" cy="367831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BAD6B61-ED64-3F73-7B74-9A06F617D19A}"/>
                </a:ext>
              </a:extLst>
            </p:cNvPr>
            <p:cNvGrpSpPr/>
            <p:nvPr/>
          </p:nvGrpSpPr>
          <p:grpSpPr>
            <a:xfrm>
              <a:off x="829152" y="1920240"/>
              <a:ext cx="10533697" cy="3308986"/>
              <a:chOff x="320042" y="1920240"/>
              <a:chExt cx="11599543" cy="3474720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2DA1C1D9-686C-E076-B159-CC167EBBA2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5917" t="10666" b="8533"/>
              <a:stretch/>
            </p:blipFill>
            <p:spPr>
              <a:xfrm>
                <a:off x="320042" y="1920240"/>
                <a:ext cx="5663781" cy="347472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89680F36-6B74-9EBC-25C8-4F0F0A0EEFC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6167" t="10815" b="10963"/>
              <a:stretch/>
            </p:blipFill>
            <p:spPr>
              <a:xfrm>
                <a:off x="6088899" y="1920240"/>
                <a:ext cx="5830686" cy="3474720"/>
              </a:xfrm>
              <a:prstGeom prst="rect">
                <a:avLst/>
              </a:prstGeom>
            </p:spPr>
          </p:pic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29A9AA5-12B6-B6C2-303D-54B5727BA8FD}"/>
                </a:ext>
              </a:extLst>
            </p:cNvPr>
            <p:cNvSpPr txBox="1"/>
            <p:nvPr/>
          </p:nvSpPr>
          <p:spPr>
            <a:xfrm>
              <a:off x="829151" y="5229226"/>
              <a:ext cx="51433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 10.1: </a:t>
              </a:r>
              <a:r>
                <a:rPr lang="en-US" dirty="0"/>
                <a:t>Java Class code part1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6508B53-F1D0-250C-CD5F-DD724A57515F}"/>
                </a:ext>
              </a:extLst>
            </p:cNvPr>
            <p:cNvSpPr txBox="1"/>
            <p:nvPr/>
          </p:nvSpPr>
          <p:spPr>
            <a:xfrm>
              <a:off x="6067927" y="5217624"/>
              <a:ext cx="5294921" cy="380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 10.2: </a:t>
              </a:r>
              <a:r>
                <a:rPr lang="en-US" dirty="0"/>
                <a:t>Java Class code part2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3788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2BF01-CF9B-F6CE-B839-7FCD73B2E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Backend: Registration Activity Java Code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2498347-45E0-FF63-A3BB-947B9E908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971" t="11113" b="8066"/>
          <a:stretch/>
        </p:blipFill>
        <p:spPr>
          <a:xfrm>
            <a:off x="734943" y="1820607"/>
            <a:ext cx="5497411" cy="337597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797FB0-2D41-BD2F-27CF-0B7ABD2BC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Saibabu Devarapalli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6EF955-F068-693F-5ABD-FF885F4C0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18</a:t>
            </a:fld>
            <a:endParaRPr lang="en-US" dirty="0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9806B7FA-47A2-7E71-FF4E-B755429F84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77" t="11084" b="10388"/>
          <a:stretch/>
        </p:blipFill>
        <p:spPr>
          <a:xfrm>
            <a:off x="6242910" y="1820607"/>
            <a:ext cx="5214147" cy="3375978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E18FD73-9323-71D1-3174-20A18668DD20}"/>
              </a:ext>
            </a:extLst>
          </p:cNvPr>
          <p:cNvGrpSpPr/>
          <p:nvPr/>
        </p:nvGrpSpPr>
        <p:grpSpPr>
          <a:xfrm>
            <a:off x="724387" y="1820607"/>
            <a:ext cx="10743226" cy="3746110"/>
            <a:chOff x="724387" y="1820607"/>
            <a:chExt cx="10743226" cy="374611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99EFCC7-B08E-44DC-999D-5E864012601A}"/>
                </a:ext>
              </a:extLst>
            </p:cNvPr>
            <p:cNvSpPr txBox="1"/>
            <p:nvPr/>
          </p:nvSpPr>
          <p:spPr>
            <a:xfrm>
              <a:off x="724387" y="5196585"/>
              <a:ext cx="5507967" cy="370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 11.1: </a:t>
              </a:r>
              <a:r>
                <a:rPr lang="en-US" dirty="0"/>
                <a:t>onCreate() override method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C5F82F-F799-97E3-8620-35C46B0D2C15}"/>
                </a:ext>
              </a:extLst>
            </p:cNvPr>
            <p:cNvSpPr txBox="1"/>
            <p:nvPr/>
          </p:nvSpPr>
          <p:spPr>
            <a:xfrm>
              <a:off x="6247913" y="5196585"/>
              <a:ext cx="5219700" cy="370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 11.2: </a:t>
              </a:r>
              <a:r>
                <a:rPr lang="en-US" dirty="0"/>
                <a:t>login() method</a:t>
              </a:r>
            </a:p>
          </p:txBody>
        </p:sp>
        <p:pic>
          <p:nvPicPr>
            <p:cNvPr id="9" name="Content Placeholder 6">
              <a:extLst>
                <a:ext uri="{FF2B5EF4-FFF2-40B4-BE49-F238E27FC236}">
                  <a16:creationId xmlns:a16="http://schemas.microsoft.com/office/drawing/2014/main" id="{95D644A4-419E-660F-A5E2-790F2B63BB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971" t="11113" b="8066"/>
            <a:stretch/>
          </p:blipFill>
          <p:spPr>
            <a:xfrm>
              <a:off x="739946" y="1820607"/>
              <a:ext cx="5497411" cy="3375978"/>
            </a:xfrm>
            <a:prstGeom prst="rect">
              <a:avLst/>
            </a:prstGeom>
          </p:spPr>
        </p:pic>
        <p:pic>
          <p:nvPicPr>
            <p:cNvPr id="10" name="Content Placeholder 6">
              <a:extLst>
                <a:ext uri="{FF2B5EF4-FFF2-40B4-BE49-F238E27FC236}">
                  <a16:creationId xmlns:a16="http://schemas.microsoft.com/office/drawing/2014/main" id="{61E7A31E-7FBA-9180-39BF-0166DCD0D0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777" t="11084" b="10388"/>
            <a:stretch/>
          </p:blipFill>
          <p:spPr>
            <a:xfrm>
              <a:off x="6247913" y="1820607"/>
              <a:ext cx="5214147" cy="3375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14324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2BF01-CF9B-F6CE-B839-7FCD73B2E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Backend: Registration Activity Java Code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797FB0-2D41-BD2F-27CF-0B7ABD2BC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Saibabu Devarapalli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6EF955-F068-693F-5ABD-FF885F4C0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19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336D1A7-4635-489F-24A2-E41E200880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250" t="11359" b="8394"/>
          <a:stretch/>
        </p:blipFill>
        <p:spPr>
          <a:xfrm>
            <a:off x="2734526" y="1831338"/>
            <a:ext cx="6722948" cy="41148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1C8C32-1E5A-0466-C42A-168CEA76FCDE}"/>
              </a:ext>
            </a:extLst>
          </p:cNvPr>
          <p:cNvSpPr txBox="1"/>
          <p:nvPr/>
        </p:nvSpPr>
        <p:spPr>
          <a:xfrm>
            <a:off x="3342016" y="6006781"/>
            <a:ext cx="5507967" cy="370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Fig 11.3: </a:t>
            </a:r>
            <a:r>
              <a:rPr lang="en-US" dirty="0"/>
              <a:t>showAlert() method</a:t>
            </a:r>
          </a:p>
        </p:txBody>
      </p:sp>
    </p:spTree>
    <p:extLst>
      <p:ext uri="{BB962C8B-B14F-4D97-AF65-F5344CB8AC3E}">
        <p14:creationId xmlns:p14="http://schemas.microsoft.com/office/powerpoint/2010/main" val="2288711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DBA13-7E0A-E916-7CF9-110D1A153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B68E88CC-96F5-7872-6576-98CFEBD5A2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4492526"/>
              </p:ext>
            </p:extLst>
          </p:nvPr>
        </p:nvGraphicFramePr>
        <p:xfrm>
          <a:off x="811689" y="1732915"/>
          <a:ext cx="10568622" cy="249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000AE59-6FDA-D26E-9CA8-460A31B17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All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FD2C9BB-8D84-D2BB-BDBC-2F38F5FB2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2</a:t>
            </a:fld>
            <a:endParaRPr lang="en-US" dirty="0"/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9B35F558-F12C-C40C-FF0C-71325C0EAD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5148290"/>
              </p:ext>
            </p:extLst>
          </p:nvPr>
        </p:nvGraphicFramePr>
        <p:xfrm>
          <a:off x="811689" y="4110536"/>
          <a:ext cx="10568622" cy="22807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0485869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B0693-A929-FAAF-97F8-4946E50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Backend: Login Activity Java Code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8FE6BE-70C3-620A-86B8-5B2A8997A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Saibabu Devarapalli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69A88E-3CD3-0F02-58E3-00FACA493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20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43C303-8EE4-3902-FF0C-89E503C65B30}"/>
              </a:ext>
            </a:extLst>
          </p:cNvPr>
          <p:cNvSpPr txBox="1"/>
          <p:nvPr/>
        </p:nvSpPr>
        <p:spPr>
          <a:xfrm>
            <a:off x="867834" y="5271134"/>
            <a:ext cx="5345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Fig 12.1: </a:t>
            </a:r>
            <a:r>
              <a:rPr lang="en-US" dirty="0"/>
              <a:t>onCreate() override method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3351463-ABD6-9C88-ED39-2786743A5AC0}"/>
              </a:ext>
            </a:extLst>
          </p:cNvPr>
          <p:cNvGrpSpPr/>
          <p:nvPr/>
        </p:nvGrpSpPr>
        <p:grpSpPr>
          <a:xfrm>
            <a:off x="6513451" y="1903731"/>
            <a:ext cx="4810715" cy="3739152"/>
            <a:chOff x="6513451" y="1903731"/>
            <a:chExt cx="4810715" cy="3739152"/>
          </a:xfrm>
        </p:grpSpPr>
        <p:pic>
          <p:nvPicPr>
            <p:cNvPr id="6" name="Content Placeholder 6">
              <a:extLst>
                <a:ext uri="{FF2B5EF4-FFF2-40B4-BE49-F238E27FC236}">
                  <a16:creationId xmlns:a16="http://schemas.microsoft.com/office/drawing/2014/main" id="{31352969-A03F-C77D-5E88-6EC2A57FE5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145" t="11618" r="5399" b="10087"/>
            <a:stretch/>
          </p:blipFill>
          <p:spPr>
            <a:xfrm>
              <a:off x="6513451" y="1903731"/>
              <a:ext cx="4810715" cy="333882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B96BAEE-867B-BBAA-137D-390CD0DEC919}"/>
                </a:ext>
              </a:extLst>
            </p:cNvPr>
            <p:cNvSpPr txBox="1"/>
            <p:nvPr/>
          </p:nvSpPr>
          <p:spPr>
            <a:xfrm>
              <a:off x="6513451" y="5261610"/>
              <a:ext cx="4810715" cy="381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 12.2: </a:t>
              </a:r>
              <a:r>
                <a:rPr lang="en-US" dirty="0"/>
                <a:t>login() &amp; showAlert() method</a:t>
              </a:r>
            </a:p>
          </p:txBody>
        </p:sp>
      </p:grpSp>
      <p:pic>
        <p:nvPicPr>
          <p:cNvPr id="12" name="Content Placeholder 6">
            <a:extLst>
              <a:ext uri="{FF2B5EF4-FFF2-40B4-BE49-F238E27FC236}">
                <a16:creationId xmlns:a16="http://schemas.microsoft.com/office/drawing/2014/main" id="{F87FB13E-2397-6250-D0E7-229580A4D4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6539" t="10860" b="7561"/>
          <a:stretch/>
        </p:blipFill>
        <p:spPr>
          <a:xfrm>
            <a:off x="867834" y="1903731"/>
            <a:ext cx="5345073" cy="3338829"/>
          </a:xfrm>
        </p:spPr>
      </p:pic>
    </p:spTree>
    <p:extLst>
      <p:ext uri="{BB962C8B-B14F-4D97-AF65-F5344CB8AC3E}">
        <p14:creationId xmlns:p14="http://schemas.microsoft.com/office/powerpoint/2010/main" val="277489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E356C-521E-0C8B-1088-09279399B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E3C6FB-043E-FBEA-4B40-C7D1A1018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All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4C1704-A01F-F560-8096-0EE6BA552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D6A15DB0-91A9-C80C-7960-60B148F522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5691024"/>
              </p:ext>
            </p:extLst>
          </p:nvPr>
        </p:nvGraphicFramePr>
        <p:xfrm>
          <a:off x="1235869" y="1750695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4293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6D0CD-6F4E-A41F-A782-CC6002047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66166"/>
            <a:ext cx="9720072" cy="1499616"/>
          </a:xfrm>
        </p:spPr>
        <p:txBody>
          <a:bodyPr/>
          <a:lstStyle/>
          <a:p>
            <a:r>
              <a:rPr lang="en-US" sz="5000" dirty="0"/>
              <a:t>Introduction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76AE39-B763-34C3-4278-DA25258B3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Aditya Krishna Raavi </a:t>
            </a:r>
          </a:p>
        </p:txBody>
      </p:sp>
      <p:pic>
        <p:nvPicPr>
          <p:cNvPr id="8" name="Picture 7" descr="Person watching empty phone">
            <a:extLst>
              <a:ext uri="{FF2B5EF4-FFF2-40B4-BE49-F238E27FC236}">
                <a16:creationId xmlns:a16="http://schemas.microsoft.com/office/drawing/2014/main" id="{10397B03-06C7-742C-2E72-7F461287A1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32" r="6657" b="-2"/>
          <a:stretch/>
        </p:blipFill>
        <p:spPr>
          <a:xfrm>
            <a:off x="7029450" y="-1"/>
            <a:ext cx="516255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D2C465-4571-5373-5BC9-3F11AF81FE57}"/>
              </a:ext>
            </a:extLst>
          </p:cNvPr>
          <p:cNvSpPr txBox="1"/>
          <p:nvPr/>
        </p:nvSpPr>
        <p:spPr>
          <a:xfrm>
            <a:off x="771524" y="2084832"/>
            <a:ext cx="637222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2060"/>
              </a:buClr>
              <a:buFont typeface="Wingdings" panose="05000000000000000000" pitchFamily="2" charset="2"/>
              <a:buChar char="Ø"/>
            </a:pPr>
            <a:r>
              <a:rPr lang="en-US" dirty="0"/>
              <a:t>Freebies for Newbies is an android application.</a:t>
            </a:r>
          </a:p>
          <a:p>
            <a:pPr marL="285750" indent="-285750" algn="just">
              <a:buClr>
                <a:srgbClr val="002060"/>
              </a:buClr>
              <a:buFont typeface="Wingdings" panose="05000000000000000000" pitchFamily="2" charset="2"/>
              <a:buChar char="Ø"/>
            </a:pPr>
            <a:r>
              <a:rPr lang="en-US" dirty="0"/>
              <a:t>To develop this application, we used agile software methodology.</a:t>
            </a:r>
          </a:p>
          <a:p>
            <a:pPr marL="285750" indent="-285750" algn="just">
              <a:buClr>
                <a:srgbClr val="002060"/>
              </a:buClr>
              <a:buFont typeface="Wingdings" panose="05000000000000000000" pitchFamily="2" charset="2"/>
              <a:buChar char="Ø"/>
            </a:pPr>
            <a:r>
              <a:rPr lang="en-US" dirty="0"/>
              <a:t>By this application we help international students to find free stuff and events in the desired location.</a:t>
            </a:r>
          </a:p>
          <a:p>
            <a:pPr marL="285750" indent="-285750" algn="just">
              <a:buClr>
                <a:srgbClr val="002060"/>
              </a:buClr>
              <a:buFont typeface="Wingdings" panose="05000000000000000000" pitchFamily="2" charset="2"/>
              <a:buChar char="Ø"/>
            </a:pPr>
            <a:r>
              <a:rPr lang="en-US" dirty="0"/>
              <a:t>Many of the international students doesn’t aware about events happening in college</a:t>
            </a:r>
          </a:p>
          <a:p>
            <a:pPr marL="285750" indent="-285750" algn="just">
              <a:buClr>
                <a:srgbClr val="002060"/>
              </a:buClr>
              <a:buFont typeface="Wingdings" panose="05000000000000000000" pitchFamily="2" charset="2"/>
              <a:buChar char="Ø"/>
            </a:pPr>
            <a:r>
              <a:rPr lang="en-US" dirty="0"/>
              <a:t>By entering the zip code to the application user can get the Free stuff and event details in the application.</a:t>
            </a:r>
          </a:p>
          <a:p>
            <a:pPr marL="285750" indent="-285750" algn="just">
              <a:buClr>
                <a:srgbClr val="002060"/>
              </a:buClr>
              <a:buFont typeface="Wingdings" panose="05000000000000000000" pitchFamily="2" charset="2"/>
              <a:buChar char="Ø"/>
            </a:pPr>
            <a:r>
              <a:rPr lang="en-US" dirty="0"/>
              <a:t> Once the user downloaded the application the user has to register for an account.</a:t>
            </a:r>
          </a:p>
          <a:p>
            <a:pPr marL="285750" indent="-285750" algn="just">
              <a:buClr>
                <a:srgbClr val="002060"/>
              </a:buClr>
              <a:buFont typeface="Wingdings" panose="05000000000000000000" pitchFamily="2" charset="2"/>
              <a:buChar char="Ø"/>
            </a:pPr>
            <a:r>
              <a:rPr lang="en-US" dirty="0"/>
              <a:t>After registration completed the user can login to register for event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9795D3C-E5C2-8340-C39C-FFED076B0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44200" y="6437557"/>
            <a:ext cx="973667" cy="27432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A6B3FF8-5BD1-5D34-56A5-A0F5270A0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1549" y="2350015"/>
            <a:ext cx="1212655" cy="92156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r">
              <a:buNone/>
            </a:pPr>
            <a:r>
              <a:rPr lang="en-US" sz="2000" b="1" dirty="0">
                <a:solidFill>
                  <a:schemeClr val="accent5">
                    <a:lumMod val="50000"/>
                  </a:schemeClr>
                </a:solidFill>
              </a:rPr>
              <a:t>Freebies For Newbies </a:t>
            </a:r>
          </a:p>
        </p:txBody>
      </p:sp>
    </p:spTree>
    <p:extLst>
      <p:ext uri="{BB962C8B-B14F-4D97-AF65-F5344CB8AC3E}">
        <p14:creationId xmlns:p14="http://schemas.microsoft.com/office/powerpoint/2010/main" val="3841160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2530C-4798-26AC-B346-0B252F3F4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Tools 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B4ED9-9C9A-02B1-33F0-C0CF33BFD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5901459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 Android Studio   -   The tool used for </a:t>
            </a:r>
          </a:p>
          <a:p>
            <a:pPr marL="0" indent="0">
              <a:buNone/>
            </a:pPr>
            <a:r>
              <a:rPr lang="en-US" sz="2400" dirty="0"/>
              <a:t>the UI development.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 GenyMotion - Emulator (Virtual device )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 Git Hub – To integrate UI part and store it.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 Eclipse -   Used to develop the code.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 Oracle VirtualBox – Its an essential tool </a:t>
            </a:r>
          </a:p>
          <a:p>
            <a:pPr marL="0" indent="0">
              <a:buNone/>
            </a:pPr>
            <a:r>
              <a:rPr lang="en-US" sz="2400" dirty="0"/>
              <a:t> required to run for GenyMotion.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 Back4App – Database .</a:t>
            </a:r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11FF27-EECF-94D4-E520-C4224495F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Aditya Krishna Raavi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F5F7A5-1BA6-ECC8-F3CA-8B46D76B0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589C5-9AB7-40FD-8E2E-B9EEB4A36731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6BBB81FA-2910-6422-483C-30B5B87AB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69659" y="585216"/>
            <a:ext cx="2528238" cy="2528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10BC75-B2F6-3BD0-2877-CEB97F2F06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48154" y="1045428"/>
            <a:ext cx="1345789" cy="1345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Parse PaaS">
            <a:extLst>
              <a:ext uri="{FF2B5EF4-FFF2-40B4-BE49-F238E27FC236}">
                <a16:creationId xmlns:a16="http://schemas.microsoft.com/office/drawing/2014/main" id="{82626F91-FA28-96F0-5232-FEE00022D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33778" y="5219684"/>
            <a:ext cx="1957648" cy="445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ollaboration Guide Using Android Studio">
            <a:extLst>
              <a:ext uri="{FF2B5EF4-FFF2-40B4-BE49-F238E27FC236}">
                <a16:creationId xmlns:a16="http://schemas.microsoft.com/office/drawing/2014/main" id="{5FDC8B73-E91C-FBAD-5788-EE93A54EB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01231" y="2953612"/>
            <a:ext cx="1842969" cy="184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6262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android logo&quot; Sticker for Sale by yourgeekside | Redbubble">
            <a:extLst>
              <a:ext uri="{FF2B5EF4-FFF2-40B4-BE49-F238E27FC236}">
                <a16:creationId xmlns:a16="http://schemas.microsoft.com/office/drawing/2014/main" id="{1523B4F6-CE07-5281-BA46-9C591FEFE8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00" r="15346"/>
          <a:stretch/>
        </p:blipFill>
        <p:spPr bwMode="auto">
          <a:xfrm>
            <a:off x="7552266" y="10"/>
            <a:ext cx="463973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56F66D-1B9E-5A6A-B567-6F28965C1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Android studio 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AAD7C-7C58-E093-5811-16F02DE82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1971675"/>
            <a:ext cx="6528138" cy="4337685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Android Studio is the Official Integrated Development Environment (IDE)  for Android App Development.</a:t>
            </a:r>
          </a:p>
          <a:p>
            <a:r>
              <a:rPr lang="en-US" sz="2400" b="1" i="0" dirty="0">
                <a:effectLst/>
                <a:latin typeface="Tw Cen MT" panose="020B0602020104020603" pitchFamily="34" charset="0"/>
              </a:rPr>
              <a:t>IntelliJ IDEA, Visual Studio, Eclipse, Xamarin, and Xcode</a:t>
            </a:r>
            <a:r>
              <a:rPr lang="en-US" sz="2400" b="0" i="0" dirty="0">
                <a:effectLst/>
                <a:latin typeface="Tw Cen MT" panose="020B0602020104020603" pitchFamily="34" charset="0"/>
              </a:rPr>
              <a:t> are the most popular alternatives and competitors to Android Studio.</a:t>
            </a:r>
          </a:p>
          <a:p>
            <a:r>
              <a:rPr lang="en-US" sz="2400" dirty="0">
                <a:latin typeface="Tw Cen MT" panose="020B0602020104020603" pitchFamily="34" charset="0"/>
              </a:rPr>
              <a:t>This is a Gradle Based build system.</a:t>
            </a:r>
          </a:p>
          <a:p>
            <a:r>
              <a:rPr lang="en-US" sz="2400" b="0" i="0" dirty="0">
                <a:effectLst/>
                <a:latin typeface="Tw Cen MT" panose="020B0602020104020603" pitchFamily="34" charset="0"/>
              </a:rPr>
              <a:t>Build variants and multiple APK integration. Google support for various device types.</a:t>
            </a:r>
          </a:p>
          <a:p>
            <a:r>
              <a:rPr lang="en-US" sz="2400" dirty="0">
                <a:latin typeface="Tw Cen MT" panose="020B0602020104020603" pitchFamily="34" charset="0"/>
              </a:rPr>
              <a:t>Best support for Latest java technologies.</a:t>
            </a:r>
          </a:p>
          <a:p>
            <a:r>
              <a:rPr lang="en-US" sz="2400" b="0" i="0" dirty="0">
                <a:effectLst/>
                <a:latin typeface="Tw Cen MT" panose="020B0602020104020603" pitchFamily="34" charset="0"/>
              </a:rPr>
              <a:t>Fast and smart coding Techniques.</a:t>
            </a:r>
          </a:p>
          <a:p>
            <a:r>
              <a:rPr lang="en-US" sz="2400" dirty="0">
                <a:latin typeface="Tw Cen MT" panose="020B0602020104020603" pitchFamily="34" charset="0"/>
              </a:rPr>
              <a:t>Easy and efficient project management.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A8CAA8-8BE8-8C31-C96D-DB907C45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Presented by: Aditya Krishna Raavi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61A16-66EF-69B0-D600-5100EC013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44200" y="6453378"/>
            <a:ext cx="973667" cy="258499"/>
          </a:xfrm>
        </p:spPr>
        <p:txBody>
          <a:bodyPr/>
          <a:lstStyle/>
          <a:p>
            <a:fld id="{17B589C5-9AB7-40FD-8E2E-B9EEB4A3673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160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F97D-B3A4-5501-FE00-FA6E465EA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5902061" cy="1499616"/>
          </a:xfrm>
        </p:spPr>
        <p:txBody>
          <a:bodyPr>
            <a:normAutofit/>
          </a:bodyPr>
          <a:lstStyle/>
          <a:p>
            <a:r>
              <a:rPr lang="en-US" dirty="0"/>
              <a:t>PROJECT STRUCTURE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13C6FC7-B7BB-8303-11E7-BB4E72F12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194" y="1960880"/>
            <a:ext cx="5902061" cy="3931920"/>
          </a:xfrm>
        </p:spPr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b="1" dirty="0"/>
              <a:t>Manifests</a:t>
            </a:r>
          </a:p>
          <a:p>
            <a:pPr marL="0" indent="0" algn="just">
              <a:buNone/>
            </a:pPr>
            <a:r>
              <a:rPr lang="en-US" dirty="0"/>
              <a:t>          Contains 	the AndroidManifest.xml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b="1" dirty="0"/>
              <a:t>Java</a:t>
            </a:r>
          </a:p>
          <a:p>
            <a:pPr marL="0" indent="0" algn="just">
              <a:buNone/>
            </a:pPr>
            <a:r>
              <a:rPr lang="en-US" dirty="0"/>
              <a:t>           Contains the java source code files, separated by package names, including JUnit test Code.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b="1" dirty="0"/>
              <a:t>Res</a:t>
            </a:r>
          </a:p>
          <a:p>
            <a:pPr marL="0" indent="0" algn="just">
              <a:buNone/>
            </a:pPr>
            <a:r>
              <a:rPr lang="en-US" dirty="0"/>
              <a:t>          Contains all non-code resources, such as XML layouts, UI strings, and bitmap images, divided into sub-categories.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87BBE2-F7E5-3A3D-17C4-66F2BC4CC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4128" y="6392018"/>
            <a:ext cx="5834593" cy="215846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/>
              <a:t>Presented by: Aditya Krishna Raavi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00915B-F1A3-2C4A-FF1E-64EC8C93D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1800" dirty="0"/>
              <a:t>7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0C7439C-EA81-043F-08ED-A0C4C851BA58}"/>
              </a:ext>
            </a:extLst>
          </p:cNvPr>
          <p:cNvGrpSpPr/>
          <p:nvPr/>
        </p:nvGrpSpPr>
        <p:grpSpPr>
          <a:xfrm>
            <a:off x="7969382" y="640080"/>
            <a:ext cx="3165424" cy="5936604"/>
            <a:chOff x="7969382" y="640080"/>
            <a:chExt cx="3165424" cy="5936604"/>
          </a:xfrm>
        </p:grpSpPr>
        <p:pic>
          <p:nvPicPr>
            <p:cNvPr id="7" name="Content Placeholder 6" descr="Text&#10;&#10;Description automatically generated">
              <a:extLst>
                <a:ext uri="{FF2B5EF4-FFF2-40B4-BE49-F238E27FC236}">
                  <a16:creationId xmlns:a16="http://schemas.microsoft.com/office/drawing/2014/main" id="{3DE3515A-CFC6-772A-8255-6FA9575DAE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69382" y="640080"/>
              <a:ext cx="3165424" cy="5577840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AAB2221-D786-CB0E-4A2E-29596A2095D1}"/>
                </a:ext>
              </a:extLst>
            </p:cNvPr>
            <p:cNvSpPr txBox="1"/>
            <p:nvPr/>
          </p:nvSpPr>
          <p:spPr>
            <a:xfrm>
              <a:off x="8280506" y="6207352"/>
              <a:ext cx="25431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Fig 1: </a:t>
              </a:r>
              <a:r>
                <a:rPr lang="en-US" dirty="0"/>
                <a:t>Project Structure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6538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141D4-16D1-E860-33F7-7A9270A7B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Layouts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8EA3A75E-4276-311F-D421-1B8822D3B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75488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Here we used constraint layout, to develop the android UI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Constraint layout is similar to all other layouts.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i="0" dirty="0">
                <a:solidFill>
                  <a:srgbClr val="202124"/>
                </a:solidFill>
                <a:effectLst/>
                <a:latin typeface="Tw Cen MT (Body)"/>
              </a:rPr>
              <a:t>A Constraint Layout is a View Group which allows you to position and size widgets in a flexible way.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i="0" dirty="0">
                <a:solidFill>
                  <a:srgbClr val="202124"/>
                </a:solidFill>
                <a:effectLst/>
                <a:latin typeface="Tw Cen MT (Body)"/>
              </a:rPr>
              <a:t>In this layout constraints add to the view on all four sides.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i="0" dirty="0">
              <a:solidFill>
                <a:srgbClr val="202124"/>
              </a:solidFill>
              <a:effectLst/>
              <a:latin typeface="Tw Cen MT (Body)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w Cen MT (Body)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5D179-0D81-9BF7-44CB-4EDC5B85D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4128" y="6470704"/>
            <a:ext cx="5901459" cy="274320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dirty="0"/>
              <a:t>Presented by: Manoj Kumar Gude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E8A91A-4BC4-A6ED-4AFA-2011060DE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7714B7D-F657-49B8-A454-8111EBD273BB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EE93B4C-95E2-DF0E-E490-E202AFB8EDFE}"/>
              </a:ext>
            </a:extLst>
          </p:cNvPr>
          <p:cNvGrpSpPr/>
          <p:nvPr/>
        </p:nvGrpSpPr>
        <p:grpSpPr>
          <a:xfrm>
            <a:off x="6641594" y="1335024"/>
            <a:ext cx="4526278" cy="4419981"/>
            <a:chOff x="6641594" y="1335024"/>
            <a:chExt cx="4526278" cy="4419981"/>
          </a:xfrm>
        </p:grpSpPr>
        <p:pic>
          <p:nvPicPr>
            <p:cNvPr id="7" name="Content Placeholder 6">
              <a:extLst>
                <a:ext uri="{FF2B5EF4-FFF2-40B4-BE49-F238E27FC236}">
                  <a16:creationId xmlns:a16="http://schemas.microsoft.com/office/drawing/2014/main" id="{5BC18B3F-DC93-EADF-56DE-6DE76D6319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3252" b="2"/>
            <a:stretch/>
          </p:blipFill>
          <p:spPr>
            <a:xfrm>
              <a:off x="6641594" y="1335024"/>
              <a:ext cx="4526278" cy="4023360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2710A09-E8C8-4DE7-C71B-6A099FFB9883}"/>
                </a:ext>
              </a:extLst>
            </p:cNvPr>
            <p:cNvSpPr txBox="1"/>
            <p:nvPr/>
          </p:nvSpPr>
          <p:spPr>
            <a:xfrm>
              <a:off x="6641594" y="5381044"/>
              <a:ext cx="4526278" cy="373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 2 : </a:t>
              </a:r>
              <a:r>
                <a:rPr lang="en-US" dirty="0"/>
                <a:t>Constraint layout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5130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61E4B-9885-FE1A-4008-9AF01BABD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45459"/>
            <a:ext cx="5902061" cy="1499616"/>
          </a:xfrm>
        </p:spPr>
        <p:txBody>
          <a:bodyPr>
            <a:normAutofit/>
          </a:bodyPr>
          <a:lstStyle/>
          <a:p>
            <a:r>
              <a:rPr lang="en-US" dirty="0"/>
              <a:t>LOGIN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4DD6C-248B-7266-C811-EB7A43A7E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5902061" cy="393192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As of now , we designed three activities login page activity, Registration page activity and home page activity.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For the login page we added text view hello newbies.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Edit Text to enter the email id and password.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Button forgot username and forgot password.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Button sign into login.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Button signup/register to register a new account.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D89101-E7F0-2DA4-9FEC-3BA879FE0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4730" y="6470704"/>
            <a:ext cx="5901459" cy="274320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dirty="0"/>
              <a:t>Presented by: Manoj Kumar Gude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F7B71-CEF3-DE42-9486-EFCE1B771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7714B7D-F657-49B8-A454-8111EBD273BB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8DC42D4-CE2F-632E-867F-B020CD82B5E5}"/>
              </a:ext>
            </a:extLst>
          </p:cNvPr>
          <p:cNvGrpSpPr/>
          <p:nvPr/>
        </p:nvGrpSpPr>
        <p:grpSpPr>
          <a:xfrm>
            <a:off x="7988504" y="545459"/>
            <a:ext cx="3179368" cy="5925245"/>
            <a:chOff x="7988504" y="545459"/>
            <a:chExt cx="3179368" cy="592524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B58D2E0-87CD-1BC4-F6C2-69C4796EB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88504" y="545459"/>
              <a:ext cx="3179368" cy="557784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63C27C3-D134-2D58-8246-33D8DA19EEAF}"/>
                </a:ext>
              </a:extLst>
            </p:cNvPr>
            <p:cNvSpPr txBox="1"/>
            <p:nvPr/>
          </p:nvSpPr>
          <p:spPr>
            <a:xfrm>
              <a:off x="8161862" y="6101372"/>
              <a:ext cx="2832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Fig 3 : </a:t>
              </a:r>
              <a:r>
                <a:rPr lang="en-US" dirty="0"/>
                <a:t>Login page activity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64906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1103</TotalTime>
  <Words>1048</Words>
  <Application>Microsoft Office PowerPoint</Application>
  <PresentationFormat>Widescreen</PresentationFormat>
  <Paragraphs>167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Calibri</vt:lpstr>
      <vt:lpstr>Tw Cen MT</vt:lpstr>
      <vt:lpstr>Tw Cen MT (Body)</vt:lpstr>
      <vt:lpstr>Tw Cen MT Condensed</vt:lpstr>
      <vt:lpstr>Tw Cen MT Condensed (Headings)</vt:lpstr>
      <vt:lpstr>Wingdings</vt:lpstr>
      <vt:lpstr>Wingdings 3</vt:lpstr>
      <vt:lpstr>Integral</vt:lpstr>
      <vt:lpstr>FreeBies FOR NewBIES</vt:lpstr>
      <vt:lpstr>Team Members</vt:lpstr>
      <vt:lpstr>Contents</vt:lpstr>
      <vt:lpstr>Introduction</vt:lpstr>
      <vt:lpstr>Tools used</vt:lpstr>
      <vt:lpstr>Android studio ide</vt:lpstr>
      <vt:lpstr>PROJECT STRUCTURE</vt:lpstr>
      <vt:lpstr>Layouts</vt:lpstr>
      <vt:lpstr>LOGIN Activity</vt:lpstr>
      <vt:lpstr>Registration page</vt:lpstr>
      <vt:lpstr>Home PAGE ACTIVITY</vt:lpstr>
      <vt:lpstr>Back4App</vt:lpstr>
      <vt:lpstr>Back4App</vt:lpstr>
      <vt:lpstr>Back4App (AndriodManifest.xml)</vt:lpstr>
      <vt:lpstr>Back4App (Module: app)</vt:lpstr>
      <vt:lpstr>Back4App (settings:gradle)</vt:lpstr>
      <vt:lpstr>Backend: Newbie Java Class file</vt:lpstr>
      <vt:lpstr>Backend: Registration Activity Java Code</vt:lpstr>
      <vt:lpstr>Backend: Registration Activity Java Code</vt:lpstr>
      <vt:lpstr>Backend: Login Activity Java Code</vt:lpstr>
    </vt:vector>
  </TitlesOfParts>
  <Company>Northwest Missouri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FreBies FOR NewBIES</dc:title>
  <dc:creator>Mulakalapalli,Jaichand</dc:creator>
  <cp:lastModifiedBy>Devarapalli,Saibabu</cp:lastModifiedBy>
  <cp:revision>16</cp:revision>
  <dcterms:created xsi:type="dcterms:W3CDTF">2022-10-04T14:26:18Z</dcterms:created>
  <dcterms:modified xsi:type="dcterms:W3CDTF">2022-10-08T01:05:20Z</dcterms:modified>
</cp:coreProperties>
</file>

<file path=docProps/thumbnail.jpeg>
</file>